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60" r:id="rId3"/>
    <p:sldId id="259" r:id="rId4"/>
    <p:sldId id="258" r:id="rId5"/>
    <p:sldId id="262" r:id="rId6"/>
    <p:sldId id="257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ecampusontario.pressbooks.pub/domesticviolenceinimmigrantcommunities/chapter/providing-support-for-victims-of-domestic-violence/" TargetMode="External"/><Relationship Id="rId1" Type="http://schemas.openxmlformats.org/officeDocument/2006/relationships/image" Target="../media/image3.jpg"/><Relationship Id="rId6" Type="http://schemas.openxmlformats.org/officeDocument/2006/relationships/hyperlink" Target="https://www.thebluediamondgallery.com/wooden-tile/t/teamwork.html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onlinenetworkofeducators.org/pocket-pd-guides/authentic-assessments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ecampusontario.pressbooks.pub/domesticviolenceinimmigrantcommunities/chapter/providing-support-for-victims-of-domestic-violence/" TargetMode="External"/><Relationship Id="rId1" Type="http://schemas.openxmlformats.org/officeDocument/2006/relationships/image" Target="../media/image3.jpg"/><Relationship Id="rId6" Type="http://schemas.openxmlformats.org/officeDocument/2006/relationships/hyperlink" Target="https://www.thebluediamondgallery.com/wooden-tile/t/teamwork.html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onlinenetworkofeducators.org/pocket-pd-guides/authentic-assessment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F18457-E6B7-4494-8A2E-AEC0E72950D2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208B29-90C1-4D99-9B35-CD808E7706D2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Referrals</a:t>
          </a:r>
        </a:p>
      </dgm:t>
    </dgm:pt>
    <dgm:pt modelId="{CC776D9B-360A-42DE-B767-08CED59A5460}" type="parTrans" cxnId="{05C3B03C-1A2C-4A85-ABC3-56F3245BD7CA}">
      <dgm:prSet/>
      <dgm:spPr/>
      <dgm:t>
        <a:bodyPr/>
        <a:lstStyle/>
        <a:p>
          <a:endParaRPr lang="en-US"/>
        </a:p>
      </dgm:t>
    </dgm:pt>
    <dgm:pt modelId="{C743BE9B-5E88-4FAB-BE5A-1B122C2827E3}" type="sibTrans" cxnId="{05C3B03C-1A2C-4A85-ABC3-56F3245BD7CA}">
      <dgm:prSet/>
      <dgm:spPr/>
      <dgm:t>
        <a:bodyPr/>
        <a:lstStyle/>
        <a:p>
          <a:endParaRPr lang="en-US"/>
        </a:p>
      </dgm:t>
    </dgm:pt>
    <dgm:pt modelId="{6E119065-EDB9-4369-8AFF-2B8F1AB47DC2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Family</a:t>
          </a:r>
        </a:p>
      </dgm:t>
    </dgm:pt>
    <dgm:pt modelId="{4ACA90E9-E647-4197-B624-172D136C12EA}" type="parTrans" cxnId="{C054BD69-05AB-4E14-BB4C-D65BF6428962}">
      <dgm:prSet/>
      <dgm:spPr/>
      <dgm:t>
        <a:bodyPr/>
        <a:lstStyle/>
        <a:p>
          <a:endParaRPr lang="en-US"/>
        </a:p>
      </dgm:t>
    </dgm:pt>
    <dgm:pt modelId="{F0DF4601-409E-412B-BB0A-373F63FAB48A}" type="sibTrans" cxnId="{C054BD69-05AB-4E14-BB4C-D65BF6428962}">
      <dgm:prSet/>
      <dgm:spPr/>
      <dgm:t>
        <a:bodyPr/>
        <a:lstStyle/>
        <a:p>
          <a:endParaRPr lang="en-US"/>
        </a:p>
      </dgm:t>
    </dgm:pt>
    <dgm:pt modelId="{BEDDD228-DEAC-4CCB-BF99-2389A0A1FA0A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Diversion Officer</a:t>
          </a:r>
        </a:p>
      </dgm:t>
    </dgm:pt>
    <dgm:pt modelId="{42554F67-D1FE-4FFC-A87B-9A8A18AB6FD4}" type="parTrans" cxnId="{D0D769ED-DAC3-415B-B7DD-A0F929A4005E}">
      <dgm:prSet/>
      <dgm:spPr/>
      <dgm:t>
        <a:bodyPr/>
        <a:lstStyle/>
        <a:p>
          <a:endParaRPr lang="en-US"/>
        </a:p>
      </dgm:t>
    </dgm:pt>
    <dgm:pt modelId="{694B16B7-D744-457B-957E-F251CBD6B92E}" type="sibTrans" cxnId="{D0D769ED-DAC3-415B-B7DD-A0F929A4005E}">
      <dgm:prSet/>
      <dgm:spPr/>
      <dgm:t>
        <a:bodyPr/>
        <a:lstStyle/>
        <a:p>
          <a:endParaRPr lang="en-US"/>
        </a:p>
      </dgm:t>
    </dgm:pt>
    <dgm:pt modelId="{0C5F5D23-0D64-4755-B0F5-7317E0716FD4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Screening &amp; Assessment</a:t>
          </a:r>
        </a:p>
      </dgm:t>
    </dgm:pt>
    <dgm:pt modelId="{6469C898-50A2-451F-A21C-84AEADEF6DF6}" type="parTrans" cxnId="{FF8DE005-BA4F-44CD-9A31-ADECB2C3D3D0}">
      <dgm:prSet/>
      <dgm:spPr/>
      <dgm:t>
        <a:bodyPr/>
        <a:lstStyle/>
        <a:p>
          <a:endParaRPr lang="en-US"/>
        </a:p>
      </dgm:t>
    </dgm:pt>
    <dgm:pt modelId="{B71CE7DD-6B03-4F92-910D-AE4AE0E02440}" type="sibTrans" cxnId="{FF8DE005-BA4F-44CD-9A31-ADECB2C3D3D0}">
      <dgm:prSet/>
      <dgm:spPr/>
      <dgm:t>
        <a:bodyPr/>
        <a:lstStyle/>
        <a:p>
          <a:endParaRPr lang="en-US"/>
        </a:p>
      </dgm:t>
    </dgm:pt>
    <dgm:pt modelId="{DD68AF40-A71D-4CFC-AE7B-7F0FF60338AF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MAYSI 2</a:t>
          </a:r>
        </a:p>
      </dgm:t>
    </dgm:pt>
    <dgm:pt modelId="{EC19967D-0123-4CCF-93A4-5ED536BBC354}" type="parTrans" cxnId="{14DAF9E9-4478-4384-BF79-5506FB663B03}">
      <dgm:prSet/>
      <dgm:spPr/>
      <dgm:t>
        <a:bodyPr/>
        <a:lstStyle/>
        <a:p>
          <a:endParaRPr lang="en-US"/>
        </a:p>
      </dgm:t>
    </dgm:pt>
    <dgm:pt modelId="{EE8FC3ED-93C7-4FF5-AAB8-3A84D783FB8C}" type="sibTrans" cxnId="{14DAF9E9-4478-4384-BF79-5506FB663B03}">
      <dgm:prSet/>
      <dgm:spPr/>
      <dgm:t>
        <a:bodyPr/>
        <a:lstStyle/>
        <a:p>
          <a:endParaRPr lang="en-US"/>
        </a:p>
      </dgm:t>
    </dgm:pt>
    <dgm:pt modelId="{56540E82-3709-4872-90F9-33FA8EDD3173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ACEs</a:t>
          </a:r>
        </a:p>
      </dgm:t>
    </dgm:pt>
    <dgm:pt modelId="{9CC7824A-F0F3-4085-A791-A802475B7FBF}" type="parTrans" cxnId="{EF215774-3993-45C5-ABF3-D2154C2BF482}">
      <dgm:prSet/>
      <dgm:spPr/>
      <dgm:t>
        <a:bodyPr/>
        <a:lstStyle/>
        <a:p>
          <a:endParaRPr lang="en-US"/>
        </a:p>
      </dgm:t>
    </dgm:pt>
    <dgm:pt modelId="{C06D50D4-6103-4F90-B52C-8F4D9F8612AE}" type="sibTrans" cxnId="{EF215774-3993-45C5-ABF3-D2154C2BF482}">
      <dgm:prSet/>
      <dgm:spPr/>
      <dgm:t>
        <a:bodyPr/>
        <a:lstStyle/>
        <a:p>
          <a:endParaRPr lang="en-US"/>
        </a:p>
      </dgm:t>
    </dgm:pt>
    <dgm:pt modelId="{257ECE1A-D04F-4786-B8BC-1FB0F23572D2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Targeted Intervention Plan</a:t>
          </a:r>
        </a:p>
      </dgm:t>
    </dgm:pt>
    <dgm:pt modelId="{FB5A08EA-15D9-44AA-A766-129677FA5B1C}" type="parTrans" cxnId="{B75A6530-7BC5-4484-A9D9-B0BF0A672539}">
      <dgm:prSet/>
      <dgm:spPr/>
      <dgm:t>
        <a:bodyPr/>
        <a:lstStyle/>
        <a:p>
          <a:endParaRPr lang="en-US"/>
        </a:p>
      </dgm:t>
    </dgm:pt>
    <dgm:pt modelId="{5E7D853B-F961-4C65-A752-6FAFAFDCF0D4}" type="sibTrans" cxnId="{B75A6530-7BC5-4484-A9D9-B0BF0A672539}">
      <dgm:prSet/>
      <dgm:spPr/>
      <dgm:t>
        <a:bodyPr/>
        <a:lstStyle/>
        <a:p>
          <a:endParaRPr lang="en-US"/>
        </a:p>
      </dgm:t>
    </dgm:pt>
    <dgm:pt modelId="{00535628-1FB1-470A-9396-844C6B9FD507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30 Days</a:t>
          </a:r>
        </a:p>
      </dgm:t>
    </dgm:pt>
    <dgm:pt modelId="{1F6A2C5E-38C4-4BA0-B0AD-330E87C7178E}" type="parTrans" cxnId="{0CD0D6F8-AD30-4866-BBC7-74E0F8B18BDF}">
      <dgm:prSet/>
      <dgm:spPr/>
      <dgm:t>
        <a:bodyPr/>
        <a:lstStyle/>
        <a:p>
          <a:endParaRPr lang="en-US"/>
        </a:p>
      </dgm:t>
    </dgm:pt>
    <dgm:pt modelId="{7FD6EF21-9C98-421C-830B-5C8787CC7565}" type="sibTrans" cxnId="{0CD0D6F8-AD30-4866-BBC7-74E0F8B18BDF}">
      <dgm:prSet/>
      <dgm:spPr/>
      <dgm:t>
        <a:bodyPr/>
        <a:lstStyle/>
        <a:p>
          <a:endParaRPr lang="en-US"/>
        </a:p>
      </dgm:t>
    </dgm:pt>
    <dgm:pt modelId="{CA13AA0D-0933-4A45-9073-49B7B18B007B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60 Days</a:t>
          </a:r>
        </a:p>
      </dgm:t>
    </dgm:pt>
    <dgm:pt modelId="{487D063C-CB4E-40C1-AD9E-B1D6E5F17159}" type="parTrans" cxnId="{5D8FF7B8-284F-43BC-A63C-1BBA6651564F}">
      <dgm:prSet/>
      <dgm:spPr/>
      <dgm:t>
        <a:bodyPr/>
        <a:lstStyle/>
        <a:p>
          <a:endParaRPr lang="en-US"/>
        </a:p>
      </dgm:t>
    </dgm:pt>
    <dgm:pt modelId="{FC94B561-E06C-4BB0-9913-D6E3E7D6FC61}" type="sibTrans" cxnId="{5D8FF7B8-284F-43BC-A63C-1BBA6651564F}">
      <dgm:prSet/>
      <dgm:spPr/>
      <dgm:t>
        <a:bodyPr/>
        <a:lstStyle/>
        <a:p>
          <a:endParaRPr lang="en-US"/>
        </a:p>
      </dgm:t>
    </dgm:pt>
    <dgm:pt modelId="{BBE64531-79A2-4C60-BF7C-8522F0EC3618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Law Enforcement</a:t>
          </a:r>
        </a:p>
      </dgm:t>
    </dgm:pt>
    <dgm:pt modelId="{888B9D91-4C09-4C46-AD88-357AB058B8BE}" type="parTrans" cxnId="{197AE480-FD0C-4AEF-8F2B-168FDF677229}">
      <dgm:prSet/>
      <dgm:spPr/>
      <dgm:t>
        <a:bodyPr/>
        <a:lstStyle/>
        <a:p>
          <a:endParaRPr lang="en-US"/>
        </a:p>
      </dgm:t>
    </dgm:pt>
    <dgm:pt modelId="{B35559C1-752C-4297-880A-A1C1452236D0}" type="sibTrans" cxnId="{197AE480-FD0C-4AEF-8F2B-168FDF677229}">
      <dgm:prSet/>
      <dgm:spPr/>
      <dgm:t>
        <a:bodyPr/>
        <a:lstStyle/>
        <a:p>
          <a:endParaRPr lang="en-US"/>
        </a:p>
      </dgm:t>
    </dgm:pt>
    <dgm:pt modelId="{75133A4D-DA2B-400F-A15E-77DD5EC40B34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Local Provider</a:t>
          </a:r>
        </a:p>
      </dgm:t>
    </dgm:pt>
    <dgm:pt modelId="{72A3F7EA-B053-4F7A-9CAA-B08876244CDA}" type="parTrans" cxnId="{A28CE218-5C40-4CF5-BD4B-62CCC842ABFF}">
      <dgm:prSet/>
      <dgm:spPr/>
      <dgm:t>
        <a:bodyPr/>
        <a:lstStyle/>
        <a:p>
          <a:endParaRPr lang="en-US"/>
        </a:p>
      </dgm:t>
    </dgm:pt>
    <dgm:pt modelId="{C5E20C66-B820-4806-B085-7F3E794DA7D4}" type="sibTrans" cxnId="{A28CE218-5C40-4CF5-BD4B-62CCC842ABFF}">
      <dgm:prSet/>
      <dgm:spPr/>
      <dgm:t>
        <a:bodyPr/>
        <a:lstStyle/>
        <a:p>
          <a:endParaRPr lang="en-US"/>
        </a:p>
      </dgm:t>
    </dgm:pt>
    <dgm:pt modelId="{FE1D52F8-CA3B-4E5A-855F-B31B2AF526EA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Self</a:t>
          </a:r>
        </a:p>
      </dgm:t>
    </dgm:pt>
    <dgm:pt modelId="{C6117AE2-E970-4821-92AC-178F74850BFE}" type="parTrans" cxnId="{9AF9D6D3-6F4C-4D51-8CCE-D659FFCD5C65}">
      <dgm:prSet/>
      <dgm:spPr/>
      <dgm:t>
        <a:bodyPr/>
        <a:lstStyle/>
        <a:p>
          <a:endParaRPr lang="en-US"/>
        </a:p>
      </dgm:t>
    </dgm:pt>
    <dgm:pt modelId="{6396DBDE-C94E-45AD-8FFD-603D21352D1D}" type="sibTrans" cxnId="{9AF9D6D3-6F4C-4D51-8CCE-D659FFCD5C65}">
      <dgm:prSet/>
      <dgm:spPr/>
      <dgm:t>
        <a:bodyPr/>
        <a:lstStyle/>
        <a:p>
          <a:endParaRPr lang="en-US"/>
        </a:p>
      </dgm:t>
    </dgm:pt>
    <dgm:pt modelId="{62B85E29-E705-4794-923E-D11882BB3968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DYS Screen</a:t>
          </a:r>
        </a:p>
      </dgm:t>
    </dgm:pt>
    <dgm:pt modelId="{DC9DBB25-5749-4CC4-8914-C40CEFD99F6B}" type="parTrans" cxnId="{B0FC97D4-490B-4D60-934F-952291394469}">
      <dgm:prSet/>
      <dgm:spPr/>
      <dgm:t>
        <a:bodyPr/>
        <a:lstStyle/>
        <a:p>
          <a:endParaRPr lang="en-US"/>
        </a:p>
      </dgm:t>
    </dgm:pt>
    <dgm:pt modelId="{38DD9404-169D-4F49-9DF2-3503F6CCCF26}" type="sibTrans" cxnId="{B0FC97D4-490B-4D60-934F-952291394469}">
      <dgm:prSet/>
      <dgm:spPr/>
      <dgm:t>
        <a:bodyPr/>
        <a:lstStyle/>
        <a:p>
          <a:endParaRPr lang="en-US"/>
        </a:p>
      </dgm:t>
    </dgm:pt>
    <dgm:pt modelId="{FBA57409-D9D6-4932-9889-38E8CEE2273E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MH Referral</a:t>
          </a:r>
        </a:p>
      </dgm:t>
    </dgm:pt>
    <dgm:pt modelId="{83FD0DC3-8EDE-452E-8C75-E134B11902D2}" type="parTrans" cxnId="{60A89067-5D29-419D-844A-52EADAAEBA13}">
      <dgm:prSet/>
      <dgm:spPr/>
      <dgm:t>
        <a:bodyPr/>
        <a:lstStyle/>
        <a:p>
          <a:endParaRPr lang="en-US"/>
        </a:p>
      </dgm:t>
    </dgm:pt>
    <dgm:pt modelId="{484CF6CD-2ADD-45CD-A6D5-B0BF85E1F42C}" type="sibTrans" cxnId="{60A89067-5D29-419D-844A-52EADAAEBA13}">
      <dgm:prSet/>
      <dgm:spPr/>
      <dgm:t>
        <a:bodyPr/>
        <a:lstStyle/>
        <a:p>
          <a:endParaRPr lang="en-US"/>
        </a:p>
      </dgm:t>
    </dgm:pt>
    <dgm:pt modelId="{1E0C1F7C-63A4-4896-95E6-EB5EB0AD882F}">
      <dgm:prSet phldrT="[Text]"/>
      <dgm:spPr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</dgm:spPr>
      <dgm:t>
        <a:bodyPr/>
        <a:lstStyle/>
        <a:p>
          <a:r>
            <a:rPr lang="en-US" dirty="0"/>
            <a:t>90 Days</a:t>
          </a:r>
        </a:p>
      </dgm:t>
    </dgm:pt>
    <dgm:pt modelId="{35025470-FCE1-43AB-97C6-106EBC4BB096}" type="parTrans" cxnId="{914572AF-C809-4FB6-9E60-1F2D5636364B}">
      <dgm:prSet/>
      <dgm:spPr/>
      <dgm:t>
        <a:bodyPr/>
        <a:lstStyle/>
        <a:p>
          <a:endParaRPr lang="en-US"/>
        </a:p>
      </dgm:t>
    </dgm:pt>
    <dgm:pt modelId="{E698D59E-C4CD-48B7-860A-1C878EFE0A4C}" type="sibTrans" cxnId="{914572AF-C809-4FB6-9E60-1F2D5636364B}">
      <dgm:prSet/>
      <dgm:spPr/>
      <dgm:t>
        <a:bodyPr/>
        <a:lstStyle/>
        <a:p>
          <a:endParaRPr lang="en-US"/>
        </a:p>
      </dgm:t>
    </dgm:pt>
    <dgm:pt modelId="{3EFC3AB3-B1D1-4BEC-BA82-BD49C14E462B}" type="pres">
      <dgm:prSet presAssocID="{E2F18457-E6B7-4494-8A2E-AEC0E72950D2}" presName="Name0" presStyleCnt="0">
        <dgm:presLayoutVars>
          <dgm:dir/>
          <dgm:resizeHandles val="exact"/>
        </dgm:presLayoutVars>
      </dgm:prSet>
      <dgm:spPr/>
    </dgm:pt>
    <dgm:pt modelId="{DB1D8EF2-4094-42DD-A3F6-4EA8008F7889}" type="pres">
      <dgm:prSet presAssocID="{AD208B29-90C1-4D99-9B35-CD808E7706D2}" presName="composite" presStyleCnt="0"/>
      <dgm:spPr/>
    </dgm:pt>
    <dgm:pt modelId="{9E3C578C-FADF-44F0-BC6A-47A584C60525}" type="pres">
      <dgm:prSet presAssocID="{AD208B29-90C1-4D99-9B35-CD808E7706D2}" presName="imagSh" presStyleLbl="bgImgPlace1" presStyleIdx="0" presStyleCnt="3" custScaleX="100124" custLinFactNeighborX="-14" custLinFactNeighborY="-523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25000" r="-25000"/>
          </a:stretch>
        </a:blipFill>
      </dgm:spPr>
    </dgm:pt>
    <dgm:pt modelId="{D95D2450-A4CE-41C3-B119-141774999A65}" type="pres">
      <dgm:prSet presAssocID="{AD208B29-90C1-4D99-9B35-CD808E7706D2}" presName="txNode" presStyleLbl="node1" presStyleIdx="0" presStyleCnt="3">
        <dgm:presLayoutVars>
          <dgm:bulletEnabled val="1"/>
        </dgm:presLayoutVars>
      </dgm:prSet>
      <dgm:spPr/>
    </dgm:pt>
    <dgm:pt modelId="{870214C2-74B2-4B2B-862B-022C8140CE70}" type="pres">
      <dgm:prSet presAssocID="{C743BE9B-5E88-4FAB-BE5A-1B122C2827E3}" presName="sibTrans" presStyleLbl="sibTrans2D1" presStyleIdx="0" presStyleCnt="2"/>
      <dgm:spPr/>
    </dgm:pt>
    <dgm:pt modelId="{74BA78A0-C9EC-4341-AD7C-31E7E765167E}" type="pres">
      <dgm:prSet presAssocID="{C743BE9B-5E88-4FAB-BE5A-1B122C2827E3}" presName="connTx" presStyleLbl="sibTrans2D1" presStyleIdx="0" presStyleCnt="2"/>
      <dgm:spPr/>
    </dgm:pt>
    <dgm:pt modelId="{36C61F6F-BB88-43CE-BBA5-952700C954C4}" type="pres">
      <dgm:prSet presAssocID="{0C5F5D23-0D64-4755-B0F5-7317E0716FD4}" presName="composite" presStyleCnt="0"/>
      <dgm:spPr/>
    </dgm:pt>
    <dgm:pt modelId="{9FE077FD-3CDF-4BAE-8F0E-286D9AC83CCF}" type="pres">
      <dgm:prSet presAssocID="{0C5F5D23-0D64-4755-B0F5-7317E0716FD4}" presName="imagSh" presStyleLbl="bgImgPlace1" presStyleIdx="1" presStyleCnt="3" custLinFactNeighborX="-349" custLinFactNeighborY="-697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58000" r="-58000"/>
          </a:stretch>
        </a:blipFill>
      </dgm:spPr>
    </dgm:pt>
    <dgm:pt modelId="{E1D01E05-5453-44F1-9AA7-773FA32CF13B}" type="pres">
      <dgm:prSet presAssocID="{0C5F5D23-0D64-4755-B0F5-7317E0716FD4}" presName="txNode" presStyleLbl="node1" presStyleIdx="1" presStyleCnt="3">
        <dgm:presLayoutVars>
          <dgm:bulletEnabled val="1"/>
        </dgm:presLayoutVars>
      </dgm:prSet>
      <dgm:spPr/>
    </dgm:pt>
    <dgm:pt modelId="{C18B114B-A1D6-4208-B1AA-61FF78386E11}" type="pres">
      <dgm:prSet presAssocID="{B71CE7DD-6B03-4F92-910D-AE4AE0E02440}" presName="sibTrans" presStyleLbl="sibTrans2D1" presStyleIdx="1" presStyleCnt="2"/>
      <dgm:spPr/>
    </dgm:pt>
    <dgm:pt modelId="{40133071-7F06-45B9-A9B2-E72662B1B274}" type="pres">
      <dgm:prSet presAssocID="{B71CE7DD-6B03-4F92-910D-AE4AE0E02440}" presName="connTx" presStyleLbl="sibTrans2D1" presStyleIdx="1" presStyleCnt="2"/>
      <dgm:spPr/>
    </dgm:pt>
    <dgm:pt modelId="{88093FD4-6706-4453-B348-CE97FC8812F3}" type="pres">
      <dgm:prSet presAssocID="{257ECE1A-D04F-4786-B8BC-1FB0F23572D2}" presName="composite" presStyleCnt="0"/>
      <dgm:spPr/>
    </dgm:pt>
    <dgm:pt modelId="{9F253FE8-BD90-4E71-A662-257EBBF6D937}" type="pres">
      <dgm:prSet presAssocID="{257ECE1A-D04F-4786-B8BC-1FB0F23572D2}" presName="imagSh" presStyleLbl="bgImgPlace1" presStyleIdx="2" presStyleCnt="3" custScaleX="97622" custLinFactNeighborX="-349" custLinFactNeighborY="-488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5000" r="-25000"/>
          </a:stretch>
        </a:blipFill>
      </dgm:spPr>
    </dgm:pt>
    <dgm:pt modelId="{E9BC67E8-4FC2-452D-8A1F-CAB99FDE3647}" type="pres">
      <dgm:prSet presAssocID="{257ECE1A-D04F-4786-B8BC-1FB0F23572D2}" presName="txNode" presStyleLbl="node1" presStyleIdx="2" presStyleCnt="3">
        <dgm:presLayoutVars>
          <dgm:bulletEnabled val="1"/>
        </dgm:presLayoutVars>
      </dgm:prSet>
      <dgm:spPr/>
    </dgm:pt>
  </dgm:ptLst>
  <dgm:cxnLst>
    <dgm:cxn modelId="{FF8DE005-BA4F-44CD-9A31-ADECB2C3D3D0}" srcId="{E2F18457-E6B7-4494-8A2E-AEC0E72950D2}" destId="{0C5F5D23-0D64-4755-B0F5-7317E0716FD4}" srcOrd="1" destOrd="0" parTransId="{6469C898-50A2-451F-A21C-84AEADEF6DF6}" sibTransId="{B71CE7DD-6B03-4F92-910D-AE4AE0E02440}"/>
    <dgm:cxn modelId="{D4BCFB07-62DC-41A2-AE31-1E69653583E1}" type="presOf" srcId="{FE1D52F8-CA3B-4E5A-855F-B31B2AF526EA}" destId="{D95D2450-A4CE-41C3-B119-141774999A65}" srcOrd="0" destOrd="5" presId="urn:microsoft.com/office/officeart/2005/8/layout/hProcess10"/>
    <dgm:cxn modelId="{9B65760A-A088-4E4A-9C67-726D29D04A76}" type="presOf" srcId="{C743BE9B-5E88-4FAB-BE5A-1B122C2827E3}" destId="{870214C2-74B2-4B2B-862B-022C8140CE70}" srcOrd="0" destOrd="0" presId="urn:microsoft.com/office/officeart/2005/8/layout/hProcess10"/>
    <dgm:cxn modelId="{28FB300D-6DAB-47DF-8F6E-74D6E9F32810}" type="presOf" srcId="{CA13AA0D-0933-4A45-9073-49B7B18B007B}" destId="{E9BC67E8-4FC2-452D-8A1F-CAB99FDE3647}" srcOrd="0" destOrd="2" presId="urn:microsoft.com/office/officeart/2005/8/layout/hProcess10"/>
    <dgm:cxn modelId="{9D332C11-E621-4D7E-B417-6EB610185017}" type="presOf" srcId="{75133A4D-DA2B-400F-A15E-77DD5EC40B34}" destId="{D95D2450-A4CE-41C3-B119-141774999A65}" srcOrd="0" destOrd="4" presId="urn:microsoft.com/office/officeart/2005/8/layout/hProcess10"/>
    <dgm:cxn modelId="{F9D35114-8071-4685-ABA9-5542B5984370}" type="presOf" srcId="{E2F18457-E6B7-4494-8A2E-AEC0E72950D2}" destId="{3EFC3AB3-B1D1-4BEC-BA82-BD49C14E462B}" srcOrd="0" destOrd="0" presId="urn:microsoft.com/office/officeart/2005/8/layout/hProcess10"/>
    <dgm:cxn modelId="{DBC8A915-4D7E-407A-B325-9D8793E0C9CD}" type="presOf" srcId="{FBA57409-D9D6-4932-9889-38E8CEE2273E}" destId="{E1D01E05-5453-44F1-9AA7-773FA32CF13B}" srcOrd="0" destOrd="4" presId="urn:microsoft.com/office/officeart/2005/8/layout/hProcess10"/>
    <dgm:cxn modelId="{A28CE218-5C40-4CF5-BD4B-62CCC842ABFF}" srcId="{AD208B29-90C1-4D99-9B35-CD808E7706D2}" destId="{75133A4D-DA2B-400F-A15E-77DD5EC40B34}" srcOrd="3" destOrd="0" parTransId="{72A3F7EA-B053-4F7A-9CAA-B08876244CDA}" sibTransId="{C5E20C66-B820-4806-B085-7F3E794DA7D4}"/>
    <dgm:cxn modelId="{ADBC8722-CF73-4C76-A700-D805E613E39B}" type="presOf" srcId="{AD208B29-90C1-4D99-9B35-CD808E7706D2}" destId="{D95D2450-A4CE-41C3-B119-141774999A65}" srcOrd="0" destOrd="0" presId="urn:microsoft.com/office/officeart/2005/8/layout/hProcess10"/>
    <dgm:cxn modelId="{B75A6530-7BC5-4484-A9D9-B0BF0A672539}" srcId="{E2F18457-E6B7-4494-8A2E-AEC0E72950D2}" destId="{257ECE1A-D04F-4786-B8BC-1FB0F23572D2}" srcOrd="2" destOrd="0" parTransId="{FB5A08EA-15D9-44AA-A766-129677FA5B1C}" sibTransId="{5E7D853B-F961-4C65-A752-6FAFAFDCF0D4}"/>
    <dgm:cxn modelId="{05C3B03C-1A2C-4A85-ABC3-56F3245BD7CA}" srcId="{E2F18457-E6B7-4494-8A2E-AEC0E72950D2}" destId="{AD208B29-90C1-4D99-9B35-CD808E7706D2}" srcOrd="0" destOrd="0" parTransId="{CC776D9B-360A-42DE-B767-08CED59A5460}" sibTransId="{C743BE9B-5E88-4FAB-BE5A-1B122C2827E3}"/>
    <dgm:cxn modelId="{DC69495D-F30F-4F1B-BB32-1DE2D9A14496}" type="presOf" srcId="{BEDDD228-DEAC-4CCB-BF99-2389A0A1FA0A}" destId="{D95D2450-A4CE-41C3-B119-141774999A65}" srcOrd="0" destOrd="2" presId="urn:microsoft.com/office/officeart/2005/8/layout/hProcess10"/>
    <dgm:cxn modelId="{60A89067-5D29-419D-844A-52EADAAEBA13}" srcId="{0C5F5D23-0D64-4755-B0F5-7317E0716FD4}" destId="{FBA57409-D9D6-4932-9889-38E8CEE2273E}" srcOrd="3" destOrd="0" parTransId="{83FD0DC3-8EDE-452E-8C75-E134B11902D2}" sibTransId="{484CF6CD-2ADD-45CD-A6D5-B0BF85E1F42C}"/>
    <dgm:cxn modelId="{C054BD69-05AB-4E14-BB4C-D65BF6428962}" srcId="{AD208B29-90C1-4D99-9B35-CD808E7706D2}" destId="{6E119065-EDB9-4369-8AFF-2B8F1AB47DC2}" srcOrd="0" destOrd="0" parTransId="{4ACA90E9-E647-4197-B624-172D136C12EA}" sibTransId="{F0DF4601-409E-412B-BB0A-373F63FAB48A}"/>
    <dgm:cxn modelId="{C65D9851-6D41-42A3-A264-88029339BDE6}" type="presOf" srcId="{BBE64531-79A2-4C60-BF7C-8522F0EC3618}" destId="{D95D2450-A4CE-41C3-B119-141774999A65}" srcOrd="0" destOrd="3" presId="urn:microsoft.com/office/officeart/2005/8/layout/hProcess10"/>
    <dgm:cxn modelId="{EF215774-3993-45C5-ABF3-D2154C2BF482}" srcId="{0C5F5D23-0D64-4755-B0F5-7317E0716FD4}" destId="{56540E82-3709-4872-90F9-33FA8EDD3173}" srcOrd="1" destOrd="0" parTransId="{9CC7824A-F0F3-4085-A791-A802475B7FBF}" sibTransId="{C06D50D4-6103-4F90-B52C-8F4D9F8612AE}"/>
    <dgm:cxn modelId="{197AE480-FD0C-4AEF-8F2B-168FDF677229}" srcId="{AD208B29-90C1-4D99-9B35-CD808E7706D2}" destId="{BBE64531-79A2-4C60-BF7C-8522F0EC3618}" srcOrd="2" destOrd="0" parTransId="{888B9D91-4C09-4C46-AD88-357AB058B8BE}" sibTransId="{B35559C1-752C-4297-880A-A1C1452236D0}"/>
    <dgm:cxn modelId="{A7675D87-2B81-429F-9B8A-BBD84C6321A8}" type="presOf" srcId="{62B85E29-E705-4794-923E-D11882BB3968}" destId="{E1D01E05-5453-44F1-9AA7-773FA32CF13B}" srcOrd="0" destOrd="3" presId="urn:microsoft.com/office/officeart/2005/8/layout/hProcess10"/>
    <dgm:cxn modelId="{FD02648C-3316-4821-97BF-7C864C9D37B7}" type="presOf" srcId="{257ECE1A-D04F-4786-B8BC-1FB0F23572D2}" destId="{E9BC67E8-4FC2-452D-8A1F-CAB99FDE3647}" srcOrd="0" destOrd="0" presId="urn:microsoft.com/office/officeart/2005/8/layout/hProcess10"/>
    <dgm:cxn modelId="{1055AE93-20AF-4BFD-AE11-EF826617FD9F}" type="presOf" srcId="{6E119065-EDB9-4369-8AFF-2B8F1AB47DC2}" destId="{D95D2450-A4CE-41C3-B119-141774999A65}" srcOrd="0" destOrd="1" presId="urn:microsoft.com/office/officeart/2005/8/layout/hProcess10"/>
    <dgm:cxn modelId="{505EA9AA-543E-40A6-8E2B-9E9B7D85BFD1}" type="presOf" srcId="{B71CE7DD-6B03-4F92-910D-AE4AE0E02440}" destId="{40133071-7F06-45B9-A9B2-E72662B1B274}" srcOrd="1" destOrd="0" presId="urn:microsoft.com/office/officeart/2005/8/layout/hProcess10"/>
    <dgm:cxn modelId="{914572AF-C809-4FB6-9E60-1F2D5636364B}" srcId="{257ECE1A-D04F-4786-B8BC-1FB0F23572D2}" destId="{1E0C1F7C-63A4-4896-95E6-EB5EB0AD882F}" srcOrd="2" destOrd="0" parTransId="{35025470-FCE1-43AB-97C6-106EBC4BB096}" sibTransId="{E698D59E-C4CD-48B7-860A-1C878EFE0A4C}"/>
    <dgm:cxn modelId="{F9972DB6-CFD7-48D6-A43F-F323C1230A78}" type="presOf" srcId="{1E0C1F7C-63A4-4896-95E6-EB5EB0AD882F}" destId="{E9BC67E8-4FC2-452D-8A1F-CAB99FDE3647}" srcOrd="0" destOrd="3" presId="urn:microsoft.com/office/officeart/2005/8/layout/hProcess10"/>
    <dgm:cxn modelId="{5D8FF7B8-284F-43BC-A63C-1BBA6651564F}" srcId="{257ECE1A-D04F-4786-B8BC-1FB0F23572D2}" destId="{CA13AA0D-0933-4A45-9073-49B7B18B007B}" srcOrd="1" destOrd="0" parTransId="{487D063C-CB4E-40C1-AD9E-B1D6E5F17159}" sibTransId="{FC94B561-E06C-4BB0-9913-D6E3E7D6FC61}"/>
    <dgm:cxn modelId="{55C982BF-B9D3-41B6-A1DC-82539842E23E}" type="presOf" srcId="{C743BE9B-5E88-4FAB-BE5A-1B122C2827E3}" destId="{74BA78A0-C9EC-4341-AD7C-31E7E765167E}" srcOrd="1" destOrd="0" presId="urn:microsoft.com/office/officeart/2005/8/layout/hProcess10"/>
    <dgm:cxn modelId="{9AF9D6D3-6F4C-4D51-8CCE-D659FFCD5C65}" srcId="{AD208B29-90C1-4D99-9B35-CD808E7706D2}" destId="{FE1D52F8-CA3B-4E5A-855F-B31B2AF526EA}" srcOrd="4" destOrd="0" parTransId="{C6117AE2-E970-4821-92AC-178F74850BFE}" sibTransId="{6396DBDE-C94E-45AD-8FFD-603D21352D1D}"/>
    <dgm:cxn modelId="{B0FC97D4-490B-4D60-934F-952291394469}" srcId="{0C5F5D23-0D64-4755-B0F5-7317E0716FD4}" destId="{62B85E29-E705-4794-923E-D11882BB3968}" srcOrd="2" destOrd="0" parTransId="{DC9DBB25-5749-4CC4-8914-C40CEFD99F6B}" sibTransId="{38DD9404-169D-4F49-9DF2-3503F6CCCF26}"/>
    <dgm:cxn modelId="{7EE495D8-F86E-4897-994E-BD9EAA93C7C1}" type="presOf" srcId="{DD68AF40-A71D-4CFC-AE7B-7F0FF60338AF}" destId="{E1D01E05-5453-44F1-9AA7-773FA32CF13B}" srcOrd="0" destOrd="1" presId="urn:microsoft.com/office/officeart/2005/8/layout/hProcess10"/>
    <dgm:cxn modelId="{78A444DE-5F8B-4180-B244-6500D1B452A8}" type="presOf" srcId="{00535628-1FB1-470A-9396-844C6B9FD507}" destId="{E9BC67E8-4FC2-452D-8A1F-CAB99FDE3647}" srcOrd="0" destOrd="1" presId="urn:microsoft.com/office/officeart/2005/8/layout/hProcess10"/>
    <dgm:cxn modelId="{D3A694E9-A7E6-464C-926B-0C1C5EBBF133}" type="presOf" srcId="{56540E82-3709-4872-90F9-33FA8EDD3173}" destId="{E1D01E05-5453-44F1-9AA7-773FA32CF13B}" srcOrd="0" destOrd="2" presId="urn:microsoft.com/office/officeart/2005/8/layout/hProcess10"/>
    <dgm:cxn modelId="{2498EFE9-D6D2-430A-82C4-E0BFD9CEDD30}" type="presOf" srcId="{0C5F5D23-0D64-4755-B0F5-7317E0716FD4}" destId="{E1D01E05-5453-44F1-9AA7-773FA32CF13B}" srcOrd="0" destOrd="0" presId="urn:microsoft.com/office/officeart/2005/8/layout/hProcess10"/>
    <dgm:cxn modelId="{14DAF9E9-4478-4384-BF79-5506FB663B03}" srcId="{0C5F5D23-0D64-4755-B0F5-7317E0716FD4}" destId="{DD68AF40-A71D-4CFC-AE7B-7F0FF60338AF}" srcOrd="0" destOrd="0" parTransId="{EC19967D-0123-4CCF-93A4-5ED536BBC354}" sibTransId="{EE8FC3ED-93C7-4FF5-AAB8-3A84D783FB8C}"/>
    <dgm:cxn modelId="{D0D769ED-DAC3-415B-B7DD-A0F929A4005E}" srcId="{AD208B29-90C1-4D99-9B35-CD808E7706D2}" destId="{BEDDD228-DEAC-4CCB-BF99-2389A0A1FA0A}" srcOrd="1" destOrd="0" parTransId="{42554F67-D1FE-4FFC-A87B-9A8A18AB6FD4}" sibTransId="{694B16B7-D744-457B-957E-F251CBD6B92E}"/>
    <dgm:cxn modelId="{0CD0D6F8-AD30-4866-BBC7-74E0F8B18BDF}" srcId="{257ECE1A-D04F-4786-B8BC-1FB0F23572D2}" destId="{00535628-1FB1-470A-9396-844C6B9FD507}" srcOrd="0" destOrd="0" parTransId="{1F6A2C5E-38C4-4BA0-B0AD-330E87C7178E}" sibTransId="{7FD6EF21-9C98-421C-830B-5C8787CC7565}"/>
    <dgm:cxn modelId="{358C84FF-A4CE-4F6E-AD53-C8FB7927305D}" type="presOf" srcId="{B71CE7DD-6B03-4F92-910D-AE4AE0E02440}" destId="{C18B114B-A1D6-4208-B1AA-61FF78386E11}" srcOrd="0" destOrd="0" presId="urn:microsoft.com/office/officeart/2005/8/layout/hProcess10"/>
    <dgm:cxn modelId="{E091EAAE-DF5C-49F1-88F0-90950718357E}" type="presParOf" srcId="{3EFC3AB3-B1D1-4BEC-BA82-BD49C14E462B}" destId="{DB1D8EF2-4094-42DD-A3F6-4EA8008F7889}" srcOrd="0" destOrd="0" presId="urn:microsoft.com/office/officeart/2005/8/layout/hProcess10"/>
    <dgm:cxn modelId="{4EFE6DFC-B7AF-4202-8C6B-5C03ECAEA234}" type="presParOf" srcId="{DB1D8EF2-4094-42DD-A3F6-4EA8008F7889}" destId="{9E3C578C-FADF-44F0-BC6A-47A584C60525}" srcOrd="0" destOrd="0" presId="urn:microsoft.com/office/officeart/2005/8/layout/hProcess10"/>
    <dgm:cxn modelId="{457F6E74-41B4-487E-AA4D-1A4B86719134}" type="presParOf" srcId="{DB1D8EF2-4094-42DD-A3F6-4EA8008F7889}" destId="{D95D2450-A4CE-41C3-B119-141774999A65}" srcOrd="1" destOrd="0" presId="urn:microsoft.com/office/officeart/2005/8/layout/hProcess10"/>
    <dgm:cxn modelId="{8B6D35E2-D83E-447F-841B-E83F2A046684}" type="presParOf" srcId="{3EFC3AB3-B1D1-4BEC-BA82-BD49C14E462B}" destId="{870214C2-74B2-4B2B-862B-022C8140CE70}" srcOrd="1" destOrd="0" presId="urn:microsoft.com/office/officeart/2005/8/layout/hProcess10"/>
    <dgm:cxn modelId="{8FDDD76E-CA2C-4E25-8AC4-B979232210D0}" type="presParOf" srcId="{870214C2-74B2-4B2B-862B-022C8140CE70}" destId="{74BA78A0-C9EC-4341-AD7C-31E7E765167E}" srcOrd="0" destOrd="0" presId="urn:microsoft.com/office/officeart/2005/8/layout/hProcess10"/>
    <dgm:cxn modelId="{AE72391A-C54F-4562-A05E-38B5DAF9005A}" type="presParOf" srcId="{3EFC3AB3-B1D1-4BEC-BA82-BD49C14E462B}" destId="{36C61F6F-BB88-43CE-BBA5-952700C954C4}" srcOrd="2" destOrd="0" presId="urn:microsoft.com/office/officeart/2005/8/layout/hProcess10"/>
    <dgm:cxn modelId="{5487E9B8-021E-4F8E-A05F-5FE225F0FD17}" type="presParOf" srcId="{36C61F6F-BB88-43CE-BBA5-952700C954C4}" destId="{9FE077FD-3CDF-4BAE-8F0E-286D9AC83CCF}" srcOrd="0" destOrd="0" presId="urn:microsoft.com/office/officeart/2005/8/layout/hProcess10"/>
    <dgm:cxn modelId="{26AD6879-92CB-4DB8-8DEA-1D4B196C4444}" type="presParOf" srcId="{36C61F6F-BB88-43CE-BBA5-952700C954C4}" destId="{E1D01E05-5453-44F1-9AA7-773FA32CF13B}" srcOrd="1" destOrd="0" presId="urn:microsoft.com/office/officeart/2005/8/layout/hProcess10"/>
    <dgm:cxn modelId="{25475087-9FC2-4FA5-ADAE-20E90A367399}" type="presParOf" srcId="{3EFC3AB3-B1D1-4BEC-BA82-BD49C14E462B}" destId="{C18B114B-A1D6-4208-B1AA-61FF78386E11}" srcOrd="3" destOrd="0" presId="urn:microsoft.com/office/officeart/2005/8/layout/hProcess10"/>
    <dgm:cxn modelId="{7FC490D3-E3FE-4309-8DCE-5883FCA054F5}" type="presParOf" srcId="{C18B114B-A1D6-4208-B1AA-61FF78386E11}" destId="{40133071-7F06-45B9-A9B2-E72662B1B274}" srcOrd="0" destOrd="0" presId="urn:microsoft.com/office/officeart/2005/8/layout/hProcess10"/>
    <dgm:cxn modelId="{3D19D9D5-751C-4B79-BC76-BB8E09F85366}" type="presParOf" srcId="{3EFC3AB3-B1D1-4BEC-BA82-BD49C14E462B}" destId="{88093FD4-6706-4453-B348-CE97FC8812F3}" srcOrd="4" destOrd="0" presId="urn:microsoft.com/office/officeart/2005/8/layout/hProcess10"/>
    <dgm:cxn modelId="{D09AE26D-4FC3-403F-AC36-47C84733023D}" type="presParOf" srcId="{88093FD4-6706-4453-B348-CE97FC8812F3}" destId="{9F253FE8-BD90-4E71-A662-257EBBF6D937}" srcOrd="0" destOrd="0" presId="urn:microsoft.com/office/officeart/2005/8/layout/hProcess10"/>
    <dgm:cxn modelId="{619E5F1E-DEE5-4E84-A8FD-3483593E98F0}" type="presParOf" srcId="{88093FD4-6706-4453-B348-CE97FC8812F3}" destId="{E9BC67E8-4FC2-452D-8A1F-CAB99FDE3647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A3D674-D4A2-492C-9B52-55E90A9A358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F791D8-D326-4A77-9218-9F9F868089EF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Mental Health</a:t>
          </a:r>
        </a:p>
      </dgm:t>
    </dgm:pt>
    <dgm:pt modelId="{2B19146F-00EB-4BE7-A3D8-6C22F3166F70}" type="parTrans" cxnId="{4F9E4706-FF77-44DC-A493-8DA3E91FF907}">
      <dgm:prSet/>
      <dgm:spPr/>
      <dgm:t>
        <a:bodyPr/>
        <a:lstStyle/>
        <a:p>
          <a:endParaRPr lang="en-US"/>
        </a:p>
      </dgm:t>
    </dgm:pt>
    <dgm:pt modelId="{6889A29A-6996-4864-87A1-B954B1F1E854}" type="sibTrans" cxnId="{4F9E4706-FF77-44DC-A493-8DA3E91FF907}">
      <dgm:prSet/>
      <dgm:spPr/>
      <dgm:t>
        <a:bodyPr/>
        <a:lstStyle/>
        <a:p>
          <a:endParaRPr lang="en-US"/>
        </a:p>
      </dgm:t>
    </dgm:pt>
    <dgm:pt modelId="{69C9D067-99BD-41B9-AFD2-EA54BAC88A7B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Nutritional and Financial Education</a:t>
          </a:r>
        </a:p>
      </dgm:t>
    </dgm:pt>
    <dgm:pt modelId="{99B980EC-8DD1-4806-A403-6B2F44C448F9}" type="parTrans" cxnId="{1A4654CF-A0B8-4074-93EC-531651D1795A}">
      <dgm:prSet/>
      <dgm:spPr/>
      <dgm:t>
        <a:bodyPr/>
        <a:lstStyle/>
        <a:p>
          <a:endParaRPr lang="en-US"/>
        </a:p>
      </dgm:t>
    </dgm:pt>
    <dgm:pt modelId="{9AE48CAE-5CC2-456D-88B8-F3D06FC3A1F9}" type="sibTrans" cxnId="{1A4654CF-A0B8-4074-93EC-531651D1795A}">
      <dgm:prSet/>
      <dgm:spPr/>
      <dgm:t>
        <a:bodyPr/>
        <a:lstStyle/>
        <a:p>
          <a:endParaRPr lang="en-US"/>
        </a:p>
      </dgm:t>
    </dgm:pt>
    <dgm:pt modelId="{0D57932E-34C1-43E6-A864-D8662FC8518C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Prosocial &amp; Prevention Activities</a:t>
          </a:r>
        </a:p>
      </dgm:t>
    </dgm:pt>
    <dgm:pt modelId="{2154AE58-28BE-475A-9318-9C1D38C31BA2}" type="parTrans" cxnId="{AED0927D-D65A-4E86-A88B-062F3AD3CEFA}">
      <dgm:prSet/>
      <dgm:spPr/>
      <dgm:t>
        <a:bodyPr/>
        <a:lstStyle/>
        <a:p>
          <a:endParaRPr lang="en-US"/>
        </a:p>
      </dgm:t>
    </dgm:pt>
    <dgm:pt modelId="{30AADE1F-9AC6-458A-8F45-BB73259619CC}" type="sibTrans" cxnId="{AED0927D-D65A-4E86-A88B-062F3AD3CEFA}">
      <dgm:prSet/>
      <dgm:spPr/>
      <dgm:t>
        <a:bodyPr/>
        <a:lstStyle/>
        <a:p>
          <a:endParaRPr lang="en-US"/>
        </a:p>
      </dgm:t>
    </dgm:pt>
    <dgm:pt modelId="{69F6F401-B4C1-436E-966B-2FD53C2272DB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Education &amp; Skill Building</a:t>
          </a:r>
        </a:p>
      </dgm:t>
    </dgm:pt>
    <dgm:pt modelId="{4B918029-72AA-4E7F-A382-27DE3301A746}" type="parTrans" cxnId="{BE11E76C-09C5-460C-9F04-98B279E2733A}">
      <dgm:prSet/>
      <dgm:spPr/>
      <dgm:t>
        <a:bodyPr/>
        <a:lstStyle/>
        <a:p>
          <a:endParaRPr lang="en-US"/>
        </a:p>
      </dgm:t>
    </dgm:pt>
    <dgm:pt modelId="{433CBE46-1932-4633-8BC5-5605DB7ABDA9}" type="sibTrans" cxnId="{BE11E76C-09C5-460C-9F04-98B279E2733A}">
      <dgm:prSet/>
      <dgm:spPr/>
      <dgm:t>
        <a:bodyPr/>
        <a:lstStyle/>
        <a:p>
          <a:endParaRPr lang="en-US"/>
        </a:p>
      </dgm:t>
    </dgm:pt>
    <dgm:pt modelId="{9FA79BBB-0B92-48F5-BE95-2A9ECB2DFE5B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Wellness Education and Prevention</a:t>
          </a:r>
        </a:p>
      </dgm:t>
    </dgm:pt>
    <dgm:pt modelId="{B74E5E8C-2570-4847-BAD0-A9E7CDB48044}" type="parTrans" cxnId="{E6DD3062-D904-41DE-94CD-34303F73EF05}">
      <dgm:prSet/>
      <dgm:spPr/>
      <dgm:t>
        <a:bodyPr/>
        <a:lstStyle/>
        <a:p>
          <a:endParaRPr lang="en-US"/>
        </a:p>
      </dgm:t>
    </dgm:pt>
    <dgm:pt modelId="{52061F9F-6B9A-49AB-A3D4-1053CBB504F3}" type="sibTrans" cxnId="{E6DD3062-D904-41DE-94CD-34303F73EF05}">
      <dgm:prSet/>
      <dgm:spPr/>
      <dgm:t>
        <a:bodyPr/>
        <a:lstStyle/>
        <a:p>
          <a:endParaRPr lang="en-US"/>
        </a:p>
      </dgm:t>
    </dgm:pt>
    <dgm:pt modelId="{BEA188CB-3803-41AE-A73E-3D1FD76FE088}" type="pres">
      <dgm:prSet presAssocID="{37A3D674-D4A2-492C-9B52-55E90A9A3581}" presName="cycle" presStyleCnt="0">
        <dgm:presLayoutVars>
          <dgm:dir/>
          <dgm:resizeHandles val="exact"/>
        </dgm:presLayoutVars>
      </dgm:prSet>
      <dgm:spPr/>
    </dgm:pt>
    <dgm:pt modelId="{55E27B96-F018-4D3D-8864-A6543C9C96D0}" type="pres">
      <dgm:prSet presAssocID="{17F791D8-D326-4A77-9218-9F9F868089EF}" presName="node" presStyleLbl="node1" presStyleIdx="0" presStyleCnt="5">
        <dgm:presLayoutVars>
          <dgm:bulletEnabled val="1"/>
        </dgm:presLayoutVars>
      </dgm:prSet>
      <dgm:spPr/>
    </dgm:pt>
    <dgm:pt modelId="{873C0D0D-5CBB-4C00-A2B2-C4E5049B38AF}" type="pres">
      <dgm:prSet presAssocID="{17F791D8-D326-4A77-9218-9F9F868089EF}" presName="spNode" presStyleCnt="0"/>
      <dgm:spPr/>
    </dgm:pt>
    <dgm:pt modelId="{7939BBCF-0D09-46A7-A325-4DC889DB1386}" type="pres">
      <dgm:prSet presAssocID="{6889A29A-6996-4864-87A1-B954B1F1E854}" presName="sibTrans" presStyleLbl="sibTrans1D1" presStyleIdx="0" presStyleCnt="5"/>
      <dgm:spPr/>
    </dgm:pt>
    <dgm:pt modelId="{AB834884-E7CD-4E65-9C47-B5CCACB2676B}" type="pres">
      <dgm:prSet presAssocID="{69C9D067-99BD-41B9-AFD2-EA54BAC88A7B}" presName="node" presStyleLbl="node1" presStyleIdx="1" presStyleCnt="5">
        <dgm:presLayoutVars>
          <dgm:bulletEnabled val="1"/>
        </dgm:presLayoutVars>
      </dgm:prSet>
      <dgm:spPr/>
    </dgm:pt>
    <dgm:pt modelId="{420159D6-6AFB-4DC6-AB3B-EB36579CE8F1}" type="pres">
      <dgm:prSet presAssocID="{69C9D067-99BD-41B9-AFD2-EA54BAC88A7B}" presName="spNode" presStyleCnt="0"/>
      <dgm:spPr/>
    </dgm:pt>
    <dgm:pt modelId="{3B13246F-5A9A-46A1-A17E-B63F9790AC21}" type="pres">
      <dgm:prSet presAssocID="{9AE48CAE-5CC2-456D-88B8-F3D06FC3A1F9}" presName="sibTrans" presStyleLbl="sibTrans1D1" presStyleIdx="1" presStyleCnt="5"/>
      <dgm:spPr/>
    </dgm:pt>
    <dgm:pt modelId="{62790D78-C563-4506-B083-C61B71B67CCD}" type="pres">
      <dgm:prSet presAssocID="{0D57932E-34C1-43E6-A864-D8662FC8518C}" presName="node" presStyleLbl="node1" presStyleIdx="2" presStyleCnt="5">
        <dgm:presLayoutVars>
          <dgm:bulletEnabled val="1"/>
        </dgm:presLayoutVars>
      </dgm:prSet>
      <dgm:spPr/>
    </dgm:pt>
    <dgm:pt modelId="{5C0C7752-AF93-47BC-863D-9C0036C501D9}" type="pres">
      <dgm:prSet presAssocID="{0D57932E-34C1-43E6-A864-D8662FC8518C}" presName="spNode" presStyleCnt="0"/>
      <dgm:spPr/>
    </dgm:pt>
    <dgm:pt modelId="{BB0A6C3F-9BFF-4D12-B41C-542DEC8FAA21}" type="pres">
      <dgm:prSet presAssocID="{30AADE1F-9AC6-458A-8F45-BB73259619CC}" presName="sibTrans" presStyleLbl="sibTrans1D1" presStyleIdx="2" presStyleCnt="5"/>
      <dgm:spPr/>
    </dgm:pt>
    <dgm:pt modelId="{41675710-A55D-44DD-914A-02525EF3CCBA}" type="pres">
      <dgm:prSet presAssocID="{69F6F401-B4C1-436E-966B-2FD53C2272DB}" presName="node" presStyleLbl="node1" presStyleIdx="3" presStyleCnt="5">
        <dgm:presLayoutVars>
          <dgm:bulletEnabled val="1"/>
        </dgm:presLayoutVars>
      </dgm:prSet>
      <dgm:spPr/>
    </dgm:pt>
    <dgm:pt modelId="{DE6F5BB6-B2B6-4AD8-B20B-5E0417C0D032}" type="pres">
      <dgm:prSet presAssocID="{69F6F401-B4C1-436E-966B-2FD53C2272DB}" presName="spNode" presStyleCnt="0"/>
      <dgm:spPr/>
    </dgm:pt>
    <dgm:pt modelId="{5DA36520-3F25-4CEA-A9BC-BD8F41AB8CD9}" type="pres">
      <dgm:prSet presAssocID="{433CBE46-1932-4633-8BC5-5605DB7ABDA9}" presName="sibTrans" presStyleLbl="sibTrans1D1" presStyleIdx="3" presStyleCnt="5"/>
      <dgm:spPr/>
    </dgm:pt>
    <dgm:pt modelId="{988B7B8D-D0F4-4ED5-98DA-7629AE91C036}" type="pres">
      <dgm:prSet presAssocID="{9FA79BBB-0B92-48F5-BE95-2A9ECB2DFE5B}" presName="node" presStyleLbl="node1" presStyleIdx="4" presStyleCnt="5">
        <dgm:presLayoutVars>
          <dgm:bulletEnabled val="1"/>
        </dgm:presLayoutVars>
      </dgm:prSet>
      <dgm:spPr/>
    </dgm:pt>
    <dgm:pt modelId="{30CF8C9D-78A1-47E9-85E4-590BB5731A61}" type="pres">
      <dgm:prSet presAssocID="{9FA79BBB-0B92-48F5-BE95-2A9ECB2DFE5B}" presName="spNode" presStyleCnt="0"/>
      <dgm:spPr/>
    </dgm:pt>
    <dgm:pt modelId="{562D3C08-1984-41E8-A43E-796DEB705217}" type="pres">
      <dgm:prSet presAssocID="{52061F9F-6B9A-49AB-A3D4-1053CBB504F3}" presName="sibTrans" presStyleLbl="sibTrans1D1" presStyleIdx="4" presStyleCnt="5"/>
      <dgm:spPr/>
    </dgm:pt>
  </dgm:ptLst>
  <dgm:cxnLst>
    <dgm:cxn modelId="{4F9E4706-FF77-44DC-A493-8DA3E91FF907}" srcId="{37A3D674-D4A2-492C-9B52-55E90A9A3581}" destId="{17F791D8-D326-4A77-9218-9F9F868089EF}" srcOrd="0" destOrd="0" parTransId="{2B19146F-00EB-4BE7-A3D8-6C22F3166F70}" sibTransId="{6889A29A-6996-4864-87A1-B954B1F1E854}"/>
    <dgm:cxn modelId="{AC5A1F34-C893-4FE4-9AF7-058D2E1CCD08}" type="presOf" srcId="{37A3D674-D4A2-492C-9B52-55E90A9A3581}" destId="{BEA188CB-3803-41AE-A73E-3D1FD76FE088}" srcOrd="0" destOrd="0" presId="urn:microsoft.com/office/officeart/2005/8/layout/cycle6"/>
    <dgm:cxn modelId="{E6DD3062-D904-41DE-94CD-34303F73EF05}" srcId="{37A3D674-D4A2-492C-9B52-55E90A9A3581}" destId="{9FA79BBB-0B92-48F5-BE95-2A9ECB2DFE5B}" srcOrd="4" destOrd="0" parTransId="{B74E5E8C-2570-4847-BAD0-A9E7CDB48044}" sibTransId="{52061F9F-6B9A-49AB-A3D4-1053CBB504F3}"/>
    <dgm:cxn modelId="{BE11E76C-09C5-460C-9F04-98B279E2733A}" srcId="{37A3D674-D4A2-492C-9B52-55E90A9A3581}" destId="{69F6F401-B4C1-436E-966B-2FD53C2272DB}" srcOrd="3" destOrd="0" parTransId="{4B918029-72AA-4E7F-A382-27DE3301A746}" sibTransId="{433CBE46-1932-4633-8BC5-5605DB7ABDA9}"/>
    <dgm:cxn modelId="{AED0927D-D65A-4E86-A88B-062F3AD3CEFA}" srcId="{37A3D674-D4A2-492C-9B52-55E90A9A3581}" destId="{0D57932E-34C1-43E6-A864-D8662FC8518C}" srcOrd="2" destOrd="0" parTransId="{2154AE58-28BE-475A-9318-9C1D38C31BA2}" sibTransId="{30AADE1F-9AC6-458A-8F45-BB73259619CC}"/>
    <dgm:cxn modelId="{3BC83981-957B-4608-9B76-8AB014249164}" type="presOf" srcId="{9FA79BBB-0B92-48F5-BE95-2A9ECB2DFE5B}" destId="{988B7B8D-D0F4-4ED5-98DA-7629AE91C036}" srcOrd="0" destOrd="0" presId="urn:microsoft.com/office/officeart/2005/8/layout/cycle6"/>
    <dgm:cxn modelId="{BA598286-045C-4A3A-AEDF-3924183CB84B}" type="presOf" srcId="{69F6F401-B4C1-436E-966B-2FD53C2272DB}" destId="{41675710-A55D-44DD-914A-02525EF3CCBA}" srcOrd="0" destOrd="0" presId="urn:microsoft.com/office/officeart/2005/8/layout/cycle6"/>
    <dgm:cxn modelId="{61133A9E-4BF3-40F0-90A4-ED08BA68945D}" type="presOf" srcId="{17F791D8-D326-4A77-9218-9F9F868089EF}" destId="{55E27B96-F018-4D3D-8864-A6543C9C96D0}" srcOrd="0" destOrd="0" presId="urn:microsoft.com/office/officeart/2005/8/layout/cycle6"/>
    <dgm:cxn modelId="{ADD36A9F-E458-4C61-AF96-69AB3B5BF56D}" type="presOf" srcId="{9AE48CAE-5CC2-456D-88B8-F3D06FC3A1F9}" destId="{3B13246F-5A9A-46A1-A17E-B63F9790AC21}" srcOrd="0" destOrd="0" presId="urn:microsoft.com/office/officeart/2005/8/layout/cycle6"/>
    <dgm:cxn modelId="{B5F9E2B0-E281-4BB1-B6B8-3D8630BA3EAA}" type="presOf" srcId="{6889A29A-6996-4864-87A1-B954B1F1E854}" destId="{7939BBCF-0D09-46A7-A325-4DC889DB1386}" srcOrd="0" destOrd="0" presId="urn:microsoft.com/office/officeart/2005/8/layout/cycle6"/>
    <dgm:cxn modelId="{B2C1B7BC-BA00-440C-B7AB-98C00891B0B1}" type="presOf" srcId="{0D57932E-34C1-43E6-A864-D8662FC8518C}" destId="{62790D78-C563-4506-B083-C61B71B67CCD}" srcOrd="0" destOrd="0" presId="urn:microsoft.com/office/officeart/2005/8/layout/cycle6"/>
    <dgm:cxn modelId="{1A4654CF-A0B8-4074-93EC-531651D1795A}" srcId="{37A3D674-D4A2-492C-9B52-55E90A9A3581}" destId="{69C9D067-99BD-41B9-AFD2-EA54BAC88A7B}" srcOrd="1" destOrd="0" parTransId="{99B980EC-8DD1-4806-A403-6B2F44C448F9}" sibTransId="{9AE48CAE-5CC2-456D-88B8-F3D06FC3A1F9}"/>
    <dgm:cxn modelId="{58F69AD1-E7C0-4889-B6B2-CDD2BB2CAD92}" type="presOf" srcId="{30AADE1F-9AC6-458A-8F45-BB73259619CC}" destId="{BB0A6C3F-9BFF-4D12-B41C-542DEC8FAA21}" srcOrd="0" destOrd="0" presId="urn:microsoft.com/office/officeart/2005/8/layout/cycle6"/>
    <dgm:cxn modelId="{98078CD5-82ED-4DDA-BF85-684FD2D11598}" type="presOf" srcId="{69C9D067-99BD-41B9-AFD2-EA54BAC88A7B}" destId="{AB834884-E7CD-4E65-9C47-B5CCACB2676B}" srcOrd="0" destOrd="0" presId="urn:microsoft.com/office/officeart/2005/8/layout/cycle6"/>
    <dgm:cxn modelId="{71AC7FEE-76D9-4FF0-BAA7-A4BCEFAF3874}" type="presOf" srcId="{433CBE46-1932-4633-8BC5-5605DB7ABDA9}" destId="{5DA36520-3F25-4CEA-A9BC-BD8F41AB8CD9}" srcOrd="0" destOrd="0" presId="urn:microsoft.com/office/officeart/2005/8/layout/cycle6"/>
    <dgm:cxn modelId="{49DB19FF-F023-4AE5-9E2B-7C030423C91E}" type="presOf" srcId="{52061F9F-6B9A-49AB-A3D4-1053CBB504F3}" destId="{562D3C08-1984-41E8-A43E-796DEB705217}" srcOrd="0" destOrd="0" presId="urn:microsoft.com/office/officeart/2005/8/layout/cycle6"/>
    <dgm:cxn modelId="{2C9173D2-CAD1-4621-A930-06B38C9360FA}" type="presParOf" srcId="{BEA188CB-3803-41AE-A73E-3D1FD76FE088}" destId="{55E27B96-F018-4D3D-8864-A6543C9C96D0}" srcOrd="0" destOrd="0" presId="urn:microsoft.com/office/officeart/2005/8/layout/cycle6"/>
    <dgm:cxn modelId="{229F6766-759B-4073-B708-12B962FA1568}" type="presParOf" srcId="{BEA188CB-3803-41AE-A73E-3D1FD76FE088}" destId="{873C0D0D-5CBB-4C00-A2B2-C4E5049B38AF}" srcOrd="1" destOrd="0" presId="urn:microsoft.com/office/officeart/2005/8/layout/cycle6"/>
    <dgm:cxn modelId="{3302312A-4A6B-4EA5-9485-148593C81499}" type="presParOf" srcId="{BEA188CB-3803-41AE-A73E-3D1FD76FE088}" destId="{7939BBCF-0D09-46A7-A325-4DC889DB1386}" srcOrd="2" destOrd="0" presId="urn:microsoft.com/office/officeart/2005/8/layout/cycle6"/>
    <dgm:cxn modelId="{457D5AB6-676F-4479-97ED-72303DC84BCA}" type="presParOf" srcId="{BEA188CB-3803-41AE-A73E-3D1FD76FE088}" destId="{AB834884-E7CD-4E65-9C47-B5CCACB2676B}" srcOrd="3" destOrd="0" presId="urn:microsoft.com/office/officeart/2005/8/layout/cycle6"/>
    <dgm:cxn modelId="{FDA03C5C-72BF-4F9D-9E98-5FA461D8C3E5}" type="presParOf" srcId="{BEA188CB-3803-41AE-A73E-3D1FD76FE088}" destId="{420159D6-6AFB-4DC6-AB3B-EB36579CE8F1}" srcOrd="4" destOrd="0" presId="urn:microsoft.com/office/officeart/2005/8/layout/cycle6"/>
    <dgm:cxn modelId="{DC9FB5F6-285A-49B0-AC3E-A09060DFB9F2}" type="presParOf" srcId="{BEA188CB-3803-41AE-A73E-3D1FD76FE088}" destId="{3B13246F-5A9A-46A1-A17E-B63F9790AC21}" srcOrd="5" destOrd="0" presId="urn:microsoft.com/office/officeart/2005/8/layout/cycle6"/>
    <dgm:cxn modelId="{BB328DFA-C08D-4C5F-A0DD-5F2B61E9BD63}" type="presParOf" srcId="{BEA188CB-3803-41AE-A73E-3D1FD76FE088}" destId="{62790D78-C563-4506-B083-C61B71B67CCD}" srcOrd="6" destOrd="0" presId="urn:microsoft.com/office/officeart/2005/8/layout/cycle6"/>
    <dgm:cxn modelId="{6CF93779-2336-4A46-BA87-79AF6C8A8EAE}" type="presParOf" srcId="{BEA188CB-3803-41AE-A73E-3D1FD76FE088}" destId="{5C0C7752-AF93-47BC-863D-9C0036C501D9}" srcOrd="7" destOrd="0" presId="urn:microsoft.com/office/officeart/2005/8/layout/cycle6"/>
    <dgm:cxn modelId="{ECE880E6-70BB-4105-8DF6-719AB37CB642}" type="presParOf" srcId="{BEA188CB-3803-41AE-A73E-3D1FD76FE088}" destId="{BB0A6C3F-9BFF-4D12-B41C-542DEC8FAA21}" srcOrd="8" destOrd="0" presId="urn:microsoft.com/office/officeart/2005/8/layout/cycle6"/>
    <dgm:cxn modelId="{D4CB08B1-CF2B-4531-B6A2-BAA9C5B4D7AC}" type="presParOf" srcId="{BEA188CB-3803-41AE-A73E-3D1FD76FE088}" destId="{41675710-A55D-44DD-914A-02525EF3CCBA}" srcOrd="9" destOrd="0" presId="urn:microsoft.com/office/officeart/2005/8/layout/cycle6"/>
    <dgm:cxn modelId="{D2347864-7743-4934-B54E-6255A0DED955}" type="presParOf" srcId="{BEA188CB-3803-41AE-A73E-3D1FD76FE088}" destId="{DE6F5BB6-B2B6-4AD8-B20B-5E0417C0D032}" srcOrd="10" destOrd="0" presId="urn:microsoft.com/office/officeart/2005/8/layout/cycle6"/>
    <dgm:cxn modelId="{036C2D8E-C738-4B7A-9AE7-0DD51BA5E662}" type="presParOf" srcId="{BEA188CB-3803-41AE-A73E-3D1FD76FE088}" destId="{5DA36520-3F25-4CEA-A9BC-BD8F41AB8CD9}" srcOrd="11" destOrd="0" presId="urn:microsoft.com/office/officeart/2005/8/layout/cycle6"/>
    <dgm:cxn modelId="{9CF69288-C5E5-4EFD-8E0E-C4E266C232E7}" type="presParOf" srcId="{BEA188CB-3803-41AE-A73E-3D1FD76FE088}" destId="{988B7B8D-D0F4-4ED5-98DA-7629AE91C036}" srcOrd="12" destOrd="0" presId="urn:microsoft.com/office/officeart/2005/8/layout/cycle6"/>
    <dgm:cxn modelId="{152D4CCA-5691-4FCF-969B-B94BADAC879B}" type="presParOf" srcId="{BEA188CB-3803-41AE-A73E-3D1FD76FE088}" destId="{30CF8C9D-78A1-47E9-85E4-590BB5731A61}" srcOrd="13" destOrd="0" presId="urn:microsoft.com/office/officeart/2005/8/layout/cycle6"/>
    <dgm:cxn modelId="{E9ACAA2E-D459-424E-BE3D-64043115BEDA}" type="presParOf" srcId="{BEA188CB-3803-41AE-A73E-3D1FD76FE088}" destId="{562D3C08-1984-41E8-A43E-796DEB70521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A3D674-D4A2-492C-9B52-55E90A9A358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F791D8-D326-4A77-9218-9F9F868089EF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Mental Health</a:t>
          </a:r>
        </a:p>
      </dgm:t>
    </dgm:pt>
    <dgm:pt modelId="{2B19146F-00EB-4BE7-A3D8-6C22F3166F70}" type="parTrans" cxnId="{4F9E4706-FF77-44DC-A493-8DA3E91FF907}">
      <dgm:prSet/>
      <dgm:spPr/>
      <dgm:t>
        <a:bodyPr/>
        <a:lstStyle/>
        <a:p>
          <a:endParaRPr lang="en-US"/>
        </a:p>
      </dgm:t>
    </dgm:pt>
    <dgm:pt modelId="{6889A29A-6996-4864-87A1-B954B1F1E854}" type="sibTrans" cxnId="{4F9E4706-FF77-44DC-A493-8DA3E91FF907}">
      <dgm:prSet/>
      <dgm:spPr/>
      <dgm:t>
        <a:bodyPr/>
        <a:lstStyle/>
        <a:p>
          <a:endParaRPr lang="en-US"/>
        </a:p>
      </dgm:t>
    </dgm:pt>
    <dgm:pt modelId="{69C9D067-99BD-41B9-AFD2-EA54BAC88A7B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Nutritional and Financial Education</a:t>
          </a:r>
        </a:p>
      </dgm:t>
    </dgm:pt>
    <dgm:pt modelId="{99B980EC-8DD1-4806-A403-6B2F44C448F9}" type="parTrans" cxnId="{1A4654CF-A0B8-4074-93EC-531651D1795A}">
      <dgm:prSet/>
      <dgm:spPr/>
      <dgm:t>
        <a:bodyPr/>
        <a:lstStyle/>
        <a:p>
          <a:endParaRPr lang="en-US"/>
        </a:p>
      </dgm:t>
    </dgm:pt>
    <dgm:pt modelId="{9AE48CAE-5CC2-456D-88B8-F3D06FC3A1F9}" type="sibTrans" cxnId="{1A4654CF-A0B8-4074-93EC-531651D1795A}">
      <dgm:prSet/>
      <dgm:spPr/>
      <dgm:t>
        <a:bodyPr/>
        <a:lstStyle/>
        <a:p>
          <a:endParaRPr lang="en-US"/>
        </a:p>
      </dgm:t>
    </dgm:pt>
    <dgm:pt modelId="{0D57932E-34C1-43E6-A864-D8662FC8518C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Prosocial &amp; Prevention Activities</a:t>
          </a:r>
        </a:p>
      </dgm:t>
    </dgm:pt>
    <dgm:pt modelId="{2154AE58-28BE-475A-9318-9C1D38C31BA2}" type="parTrans" cxnId="{AED0927D-D65A-4E86-A88B-062F3AD3CEFA}">
      <dgm:prSet/>
      <dgm:spPr/>
      <dgm:t>
        <a:bodyPr/>
        <a:lstStyle/>
        <a:p>
          <a:endParaRPr lang="en-US"/>
        </a:p>
      </dgm:t>
    </dgm:pt>
    <dgm:pt modelId="{30AADE1F-9AC6-458A-8F45-BB73259619CC}" type="sibTrans" cxnId="{AED0927D-D65A-4E86-A88B-062F3AD3CEFA}">
      <dgm:prSet/>
      <dgm:spPr/>
      <dgm:t>
        <a:bodyPr/>
        <a:lstStyle/>
        <a:p>
          <a:endParaRPr lang="en-US"/>
        </a:p>
      </dgm:t>
    </dgm:pt>
    <dgm:pt modelId="{69F6F401-B4C1-436E-966B-2FD53C2272DB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Education &amp; Skill Building</a:t>
          </a:r>
        </a:p>
      </dgm:t>
    </dgm:pt>
    <dgm:pt modelId="{4B918029-72AA-4E7F-A382-27DE3301A746}" type="parTrans" cxnId="{BE11E76C-09C5-460C-9F04-98B279E2733A}">
      <dgm:prSet/>
      <dgm:spPr/>
      <dgm:t>
        <a:bodyPr/>
        <a:lstStyle/>
        <a:p>
          <a:endParaRPr lang="en-US"/>
        </a:p>
      </dgm:t>
    </dgm:pt>
    <dgm:pt modelId="{433CBE46-1932-4633-8BC5-5605DB7ABDA9}" type="sibTrans" cxnId="{BE11E76C-09C5-460C-9F04-98B279E2733A}">
      <dgm:prSet/>
      <dgm:spPr/>
      <dgm:t>
        <a:bodyPr/>
        <a:lstStyle/>
        <a:p>
          <a:endParaRPr lang="en-US"/>
        </a:p>
      </dgm:t>
    </dgm:pt>
    <dgm:pt modelId="{9FA79BBB-0B92-48F5-BE95-2A9ECB2DFE5B}">
      <dgm:prSet phldrT="[Text]"/>
      <dgm:spPr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dirty="0"/>
            <a:t>Wellness Education and Prevention</a:t>
          </a:r>
        </a:p>
      </dgm:t>
    </dgm:pt>
    <dgm:pt modelId="{B74E5E8C-2570-4847-BAD0-A9E7CDB48044}" type="parTrans" cxnId="{E6DD3062-D904-41DE-94CD-34303F73EF05}">
      <dgm:prSet/>
      <dgm:spPr/>
      <dgm:t>
        <a:bodyPr/>
        <a:lstStyle/>
        <a:p>
          <a:endParaRPr lang="en-US"/>
        </a:p>
      </dgm:t>
    </dgm:pt>
    <dgm:pt modelId="{52061F9F-6B9A-49AB-A3D4-1053CBB504F3}" type="sibTrans" cxnId="{E6DD3062-D904-41DE-94CD-34303F73EF05}">
      <dgm:prSet/>
      <dgm:spPr/>
      <dgm:t>
        <a:bodyPr/>
        <a:lstStyle/>
        <a:p>
          <a:endParaRPr lang="en-US"/>
        </a:p>
      </dgm:t>
    </dgm:pt>
    <dgm:pt modelId="{BEA188CB-3803-41AE-A73E-3D1FD76FE088}" type="pres">
      <dgm:prSet presAssocID="{37A3D674-D4A2-492C-9B52-55E90A9A3581}" presName="cycle" presStyleCnt="0">
        <dgm:presLayoutVars>
          <dgm:dir/>
          <dgm:resizeHandles val="exact"/>
        </dgm:presLayoutVars>
      </dgm:prSet>
      <dgm:spPr/>
    </dgm:pt>
    <dgm:pt modelId="{55E27B96-F018-4D3D-8864-A6543C9C96D0}" type="pres">
      <dgm:prSet presAssocID="{17F791D8-D326-4A77-9218-9F9F868089EF}" presName="node" presStyleLbl="node1" presStyleIdx="0" presStyleCnt="5">
        <dgm:presLayoutVars>
          <dgm:bulletEnabled val="1"/>
        </dgm:presLayoutVars>
      </dgm:prSet>
      <dgm:spPr/>
    </dgm:pt>
    <dgm:pt modelId="{873C0D0D-5CBB-4C00-A2B2-C4E5049B38AF}" type="pres">
      <dgm:prSet presAssocID="{17F791D8-D326-4A77-9218-9F9F868089EF}" presName="spNode" presStyleCnt="0"/>
      <dgm:spPr/>
    </dgm:pt>
    <dgm:pt modelId="{7939BBCF-0D09-46A7-A325-4DC889DB1386}" type="pres">
      <dgm:prSet presAssocID="{6889A29A-6996-4864-87A1-B954B1F1E854}" presName="sibTrans" presStyleLbl="sibTrans1D1" presStyleIdx="0" presStyleCnt="5"/>
      <dgm:spPr/>
    </dgm:pt>
    <dgm:pt modelId="{AB834884-E7CD-4E65-9C47-B5CCACB2676B}" type="pres">
      <dgm:prSet presAssocID="{69C9D067-99BD-41B9-AFD2-EA54BAC88A7B}" presName="node" presStyleLbl="node1" presStyleIdx="1" presStyleCnt="5">
        <dgm:presLayoutVars>
          <dgm:bulletEnabled val="1"/>
        </dgm:presLayoutVars>
      </dgm:prSet>
      <dgm:spPr/>
    </dgm:pt>
    <dgm:pt modelId="{420159D6-6AFB-4DC6-AB3B-EB36579CE8F1}" type="pres">
      <dgm:prSet presAssocID="{69C9D067-99BD-41B9-AFD2-EA54BAC88A7B}" presName="spNode" presStyleCnt="0"/>
      <dgm:spPr/>
    </dgm:pt>
    <dgm:pt modelId="{3B13246F-5A9A-46A1-A17E-B63F9790AC21}" type="pres">
      <dgm:prSet presAssocID="{9AE48CAE-5CC2-456D-88B8-F3D06FC3A1F9}" presName="sibTrans" presStyleLbl="sibTrans1D1" presStyleIdx="1" presStyleCnt="5"/>
      <dgm:spPr/>
    </dgm:pt>
    <dgm:pt modelId="{62790D78-C563-4506-B083-C61B71B67CCD}" type="pres">
      <dgm:prSet presAssocID="{0D57932E-34C1-43E6-A864-D8662FC8518C}" presName="node" presStyleLbl="node1" presStyleIdx="2" presStyleCnt="5">
        <dgm:presLayoutVars>
          <dgm:bulletEnabled val="1"/>
        </dgm:presLayoutVars>
      </dgm:prSet>
      <dgm:spPr/>
    </dgm:pt>
    <dgm:pt modelId="{5C0C7752-AF93-47BC-863D-9C0036C501D9}" type="pres">
      <dgm:prSet presAssocID="{0D57932E-34C1-43E6-A864-D8662FC8518C}" presName="spNode" presStyleCnt="0"/>
      <dgm:spPr/>
    </dgm:pt>
    <dgm:pt modelId="{BB0A6C3F-9BFF-4D12-B41C-542DEC8FAA21}" type="pres">
      <dgm:prSet presAssocID="{30AADE1F-9AC6-458A-8F45-BB73259619CC}" presName="sibTrans" presStyleLbl="sibTrans1D1" presStyleIdx="2" presStyleCnt="5"/>
      <dgm:spPr/>
    </dgm:pt>
    <dgm:pt modelId="{41675710-A55D-44DD-914A-02525EF3CCBA}" type="pres">
      <dgm:prSet presAssocID="{69F6F401-B4C1-436E-966B-2FD53C2272DB}" presName="node" presStyleLbl="node1" presStyleIdx="3" presStyleCnt="5">
        <dgm:presLayoutVars>
          <dgm:bulletEnabled val="1"/>
        </dgm:presLayoutVars>
      </dgm:prSet>
      <dgm:spPr/>
    </dgm:pt>
    <dgm:pt modelId="{DE6F5BB6-B2B6-4AD8-B20B-5E0417C0D032}" type="pres">
      <dgm:prSet presAssocID="{69F6F401-B4C1-436E-966B-2FD53C2272DB}" presName="spNode" presStyleCnt="0"/>
      <dgm:spPr/>
    </dgm:pt>
    <dgm:pt modelId="{5DA36520-3F25-4CEA-A9BC-BD8F41AB8CD9}" type="pres">
      <dgm:prSet presAssocID="{433CBE46-1932-4633-8BC5-5605DB7ABDA9}" presName="sibTrans" presStyleLbl="sibTrans1D1" presStyleIdx="3" presStyleCnt="5"/>
      <dgm:spPr/>
    </dgm:pt>
    <dgm:pt modelId="{988B7B8D-D0F4-4ED5-98DA-7629AE91C036}" type="pres">
      <dgm:prSet presAssocID="{9FA79BBB-0B92-48F5-BE95-2A9ECB2DFE5B}" presName="node" presStyleLbl="node1" presStyleIdx="4" presStyleCnt="5">
        <dgm:presLayoutVars>
          <dgm:bulletEnabled val="1"/>
        </dgm:presLayoutVars>
      </dgm:prSet>
      <dgm:spPr/>
    </dgm:pt>
    <dgm:pt modelId="{30CF8C9D-78A1-47E9-85E4-590BB5731A61}" type="pres">
      <dgm:prSet presAssocID="{9FA79BBB-0B92-48F5-BE95-2A9ECB2DFE5B}" presName="spNode" presStyleCnt="0"/>
      <dgm:spPr/>
    </dgm:pt>
    <dgm:pt modelId="{562D3C08-1984-41E8-A43E-796DEB705217}" type="pres">
      <dgm:prSet presAssocID="{52061F9F-6B9A-49AB-A3D4-1053CBB504F3}" presName="sibTrans" presStyleLbl="sibTrans1D1" presStyleIdx="4" presStyleCnt="5"/>
      <dgm:spPr/>
    </dgm:pt>
  </dgm:ptLst>
  <dgm:cxnLst>
    <dgm:cxn modelId="{4F9E4706-FF77-44DC-A493-8DA3E91FF907}" srcId="{37A3D674-D4A2-492C-9B52-55E90A9A3581}" destId="{17F791D8-D326-4A77-9218-9F9F868089EF}" srcOrd="0" destOrd="0" parTransId="{2B19146F-00EB-4BE7-A3D8-6C22F3166F70}" sibTransId="{6889A29A-6996-4864-87A1-B954B1F1E854}"/>
    <dgm:cxn modelId="{AC5A1F34-C893-4FE4-9AF7-058D2E1CCD08}" type="presOf" srcId="{37A3D674-D4A2-492C-9B52-55E90A9A3581}" destId="{BEA188CB-3803-41AE-A73E-3D1FD76FE088}" srcOrd="0" destOrd="0" presId="urn:microsoft.com/office/officeart/2005/8/layout/cycle6"/>
    <dgm:cxn modelId="{E6DD3062-D904-41DE-94CD-34303F73EF05}" srcId="{37A3D674-D4A2-492C-9B52-55E90A9A3581}" destId="{9FA79BBB-0B92-48F5-BE95-2A9ECB2DFE5B}" srcOrd="4" destOrd="0" parTransId="{B74E5E8C-2570-4847-BAD0-A9E7CDB48044}" sibTransId="{52061F9F-6B9A-49AB-A3D4-1053CBB504F3}"/>
    <dgm:cxn modelId="{BE11E76C-09C5-460C-9F04-98B279E2733A}" srcId="{37A3D674-D4A2-492C-9B52-55E90A9A3581}" destId="{69F6F401-B4C1-436E-966B-2FD53C2272DB}" srcOrd="3" destOrd="0" parTransId="{4B918029-72AA-4E7F-A382-27DE3301A746}" sibTransId="{433CBE46-1932-4633-8BC5-5605DB7ABDA9}"/>
    <dgm:cxn modelId="{AED0927D-D65A-4E86-A88B-062F3AD3CEFA}" srcId="{37A3D674-D4A2-492C-9B52-55E90A9A3581}" destId="{0D57932E-34C1-43E6-A864-D8662FC8518C}" srcOrd="2" destOrd="0" parTransId="{2154AE58-28BE-475A-9318-9C1D38C31BA2}" sibTransId="{30AADE1F-9AC6-458A-8F45-BB73259619CC}"/>
    <dgm:cxn modelId="{3BC83981-957B-4608-9B76-8AB014249164}" type="presOf" srcId="{9FA79BBB-0B92-48F5-BE95-2A9ECB2DFE5B}" destId="{988B7B8D-D0F4-4ED5-98DA-7629AE91C036}" srcOrd="0" destOrd="0" presId="urn:microsoft.com/office/officeart/2005/8/layout/cycle6"/>
    <dgm:cxn modelId="{BA598286-045C-4A3A-AEDF-3924183CB84B}" type="presOf" srcId="{69F6F401-B4C1-436E-966B-2FD53C2272DB}" destId="{41675710-A55D-44DD-914A-02525EF3CCBA}" srcOrd="0" destOrd="0" presId="urn:microsoft.com/office/officeart/2005/8/layout/cycle6"/>
    <dgm:cxn modelId="{61133A9E-4BF3-40F0-90A4-ED08BA68945D}" type="presOf" srcId="{17F791D8-D326-4A77-9218-9F9F868089EF}" destId="{55E27B96-F018-4D3D-8864-A6543C9C96D0}" srcOrd="0" destOrd="0" presId="urn:microsoft.com/office/officeart/2005/8/layout/cycle6"/>
    <dgm:cxn modelId="{ADD36A9F-E458-4C61-AF96-69AB3B5BF56D}" type="presOf" srcId="{9AE48CAE-5CC2-456D-88B8-F3D06FC3A1F9}" destId="{3B13246F-5A9A-46A1-A17E-B63F9790AC21}" srcOrd="0" destOrd="0" presId="urn:microsoft.com/office/officeart/2005/8/layout/cycle6"/>
    <dgm:cxn modelId="{B5F9E2B0-E281-4BB1-B6B8-3D8630BA3EAA}" type="presOf" srcId="{6889A29A-6996-4864-87A1-B954B1F1E854}" destId="{7939BBCF-0D09-46A7-A325-4DC889DB1386}" srcOrd="0" destOrd="0" presId="urn:microsoft.com/office/officeart/2005/8/layout/cycle6"/>
    <dgm:cxn modelId="{B2C1B7BC-BA00-440C-B7AB-98C00891B0B1}" type="presOf" srcId="{0D57932E-34C1-43E6-A864-D8662FC8518C}" destId="{62790D78-C563-4506-B083-C61B71B67CCD}" srcOrd="0" destOrd="0" presId="urn:microsoft.com/office/officeart/2005/8/layout/cycle6"/>
    <dgm:cxn modelId="{1A4654CF-A0B8-4074-93EC-531651D1795A}" srcId="{37A3D674-D4A2-492C-9B52-55E90A9A3581}" destId="{69C9D067-99BD-41B9-AFD2-EA54BAC88A7B}" srcOrd="1" destOrd="0" parTransId="{99B980EC-8DD1-4806-A403-6B2F44C448F9}" sibTransId="{9AE48CAE-5CC2-456D-88B8-F3D06FC3A1F9}"/>
    <dgm:cxn modelId="{58F69AD1-E7C0-4889-B6B2-CDD2BB2CAD92}" type="presOf" srcId="{30AADE1F-9AC6-458A-8F45-BB73259619CC}" destId="{BB0A6C3F-9BFF-4D12-B41C-542DEC8FAA21}" srcOrd="0" destOrd="0" presId="urn:microsoft.com/office/officeart/2005/8/layout/cycle6"/>
    <dgm:cxn modelId="{98078CD5-82ED-4DDA-BF85-684FD2D11598}" type="presOf" srcId="{69C9D067-99BD-41B9-AFD2-EA54BAC88A7B}" destId="{AB834884-E7CD-4E65-9C47-B5CCACB2676B}" srcOrd="0" destOrd="0" presId="urn:microsoft.com/office/officeart/2005/8/layout/cycle6"/>
    <dgm:cxn modelId="{71AC7FEE-76D9-4FF0-BAA7-A4BCEFAF3874}" type="presOf" srcId="{433CBE46-1932-4633-8BC5-5605DB7ABDA9}" destId="{5DA36520-3F25-4CEA-A9BC-BD8F41AB8CD9}" srcOrd="0" destOrd="0" presId="urn:microsoft.com/office/officeart/2005/8/layout/cycle6"/>
    <dgm:cxn modelId="{49DB19FF-F023-4AE5-9E2B-7C030423C91E}" type="presOf" srcId="{52061F9F-6B9A-49AB-A3D4-1053CBB504F3}" destId="{562D3C08-1984-41E8-A43E-796DEB705217}" srcOrd="0" destOrd="0" presId="urn:microsoft.com/office/officeart/2005/8/layout/cycle6"/>
    <dgm:cxn modelId="{2C9173D2-CAD1-4621-A930-06B38C9360FA}" type="presParOf" srcId="{BEA188CB-3803-41AE-A73E-3D1FD76FE088}" destId="{55E27B96-F018-4D3D-8864-A6543C9C96D0}" srcOrd="0" destOrd="0" presId="urn:microsoft.com/office/officeart/2005/8/layout/cycle6"/>
    <dgm:cxn modelId="{229F6766-759B-4073-B708-12B962FA1568}" type="presParOf" srcId="{BEA188CB-3803-41AE-A73E-3D1FD76FE088}" destId="{873C0D0D-5CBB-4C00-A2B2-C4E5049B38AF}" srcOrd="1" destOrd="0" presId="urn:microsoft.com/office/officeart/2005/8/layout/cycle6"/>
    <dgm:cxn modelId="{3302312A-4A6B-4EA5-9485-148593C81499}" type="presParOf" srcId="{BEA188CB-3803-41AE-A73E-3D1FD76FE088}" destId="{7939BBCF-0D09-46A7-A325-4DC889DB1386}" srcOrd="2" destOrd="0" presId="urn:microsoft.com/office/officeart/2005/8/layout/cycle6"/>
    <dgm:cxn modelId="{457D5AB6-676F-4479-97ED-72303DC84BCA}" type="presParOf" srcId="{BEA188CB-3803-41AE-A73E-3D1FD76FE088}" destId="{AB834884-E7CD-4E65-9C47-B5CCACB2676B}" srcOrd="3" destOrd="0" presId="urn:microsoft.com/office/officeart/2005/8/layout/cycle6"/>
    <dgm:cxn modelId="{FDA03C5C-72BF-4F9D-9E98-5FA461D8C3E5}" type="presParOf" srcId="{BEA188CB-3803-41AE-A73E-3D1FD76FE088}" destId="{420159D6-6AFB-4DC6-AB3B-EB36579CE8F1}" srcOrd="4" destOrd="0" presId="urn:microsoft.com/office/officeart/2005/8/layout/cycle6"/>
    <dgm:cxn modelId="{DC9FB5F6-285A-49B0-AC3E-A09060DFB9F2}" type="presParOf" srcId="{BEA188CB-3803-41AE-A73E-3D1FD76FE088}" destId="{3B13246F-5A9A-46A1-A17E-B63F9790AC21}" srcOrd="5" destOrd="0" presId="urn:microsoft.com/office/officeart/2005/8/layout/cycle6"/>
    <dgm:cxn modelId="{BB328DFA-C08D-4C5F-A0DD-5F2B61E9BD63}" type="presParOf" srcId="{BEA188CB-3803-41AE-A73E-3D1FD76FE088}" destId="{62790D78-C563-4506-B083-C61B71B67CCD}" srcOrd="6" destOrd="0" presId="urn:microsoft.com/office/officeart/2005/8/layout/cycle6"/>
    <dgm:cxn modelId="{6CF93779-2336-4A46-BA87-79AF6C8A8EAE}" type="presParOf" srcId="{BEA188CB-3803-41AE-A73E-3D1FD76FE088}" destId="{5C0C7752-AF93-47BC-863D-9C0036C501D9}" srcOrd="7" destOrd="0" presId="urn:microsoft.com/office/officeart/2005/8/layout/cycle6"/>
    <dgm:cxn modelId="{ECE880E6-70BB-4105-8DF6-719AB37CB642}" type="presParOf" srcId="{BEA188CB-3803-41AE-A73E-3D1FD76FE088}" destId="{BB0A6C3F-9BFF-4D12-B41C-542DEC8FAA21}" srcOrd="8" destOrd="0" presId="urn:microsoft.com/office/officeart/2005/8/layout/cycle6"/>
    <dgm:cxn modelId="{D4CB08B1-CF2B-4531-B6A2-BAA9C5B4D7AC}" type="presParOf" srcId="{BEA188CB-3803-41AE-A73E-3D1FD76FE088}" destId="{41675710-A55D-44DD-914A-02525EF3CCBA}" srcOrd="9" destOrd="0" presId="urn:microsoft.com/office/officeart/2005/8/layout/cycle6"/>
    <dgm:cxn modelId="{D2347864-7743-4934-B54E-6255A0DED955}" type="presParOf" srcId="{BEA188CB-3803-41AE-A73E-3D1FD76FE088}" destId="{DE6F5BB6-B2B6-4AD8-B20B-5E0417C0D032}" srcOrd="10" destOrd="0" presId="urn:microsoft.com/office/officeart/2005/8/layout/cycle6"/>
    <dgm:cxn modelId="{036C2D8E-C738-4B7A-9AE7-0DD51BA5E662}" type="presParOf" srcId="{BEA188CB-3803-41AE-A73E-3D1FD76FE088}" destId="{5DA36520-3F25-4CEA-A9BC-BD8F41AB8CD9}" srcOrd="11" destOrd="0" presId="urn:microsoft.com/office/officeart/2005/8/layout/cycle6"/>
    <dgm:cxn modelId="{9CF69288-C5E5-4EFD-8E0E-C4E266C232E7}" type="presParOf" srcId="{BEA188CB-3803-41AE-A73E-3D1FD76FE088}" destId="{988B7B8D-D0F4-4ED5-98DA-7629AE91C036}" srcOrd="12" destOrd="0" presId="urn:microsoft.com/office/officeart/2005/8/layout/cycle6"/>
    <dgm:cxn modelId="{152D4CCA-5691-4FCF-969B-B94BADAC879B}" type="presParOf" srcId="{BEA188CB-3803-41AE-A73E-3D1FD76FE088}" destId="{30CF8C9D-78A1-47E9-85E4-590BB5731A61}" srcOrd="13" destOrd="0" presId="urn:microsoft.com/office/officeart/2005/8/layout/cycle6"/>
    <dgm:cxn modelId="{E9ACAA2E-D459-424E-BE3D-64043115BEDA}" type="presParOf" srcId="{BEA188CB-3803-41AE-A73E-3D1FD76FE088}" destId="{562D3C08-1984-41E8-A43E-796DEB70521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C578C-FADF-44F0-BC6A-47A584C60525}">
      <dsp:nvSpPr>
        <dsp:cNvPr id="0" name=""/>
        <dsp:cNvSpPr/>
      </dsp:nvSpPr>
      <dsp:spPr>
        <a:xfrm>
          <a:off x="0" y="68019"/>
          <a:ext cx="2475875" cy="247280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D2450-A4CE-41C3-B119-141774999A65}">
      <dsp:nvSpPr>
        <dsp:cNvPr id="0" name=""/>
        <dsp:cNvSpPr/>
      </dsp:nvSpPr>
      <dsp:spPr>
        <a:xfrm>
          <a:off x="404421" y="1681107"/>
          <a:ext cx="2472809" cy="2472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Referrals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Family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Diversion Officer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Law Enforcement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Local Provider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Self</a:t>
          </a:r>
        </a:p>
      </dsp:txBody>
      <dsp:txXfrm>
        <a:off x="476847" y="1753533"/>
        <a:ext cx="2327957" cy="2327957"/>
      </dsp:txXfrm>
    </dsp:sp>
    <dsp:sp modelId="{870214C2-74B2-4B2B-862B-022C8140CE70}">
      <dsp:nvSpPr>
        <dsp:cNvPr id="0" name=""/>
        <dsp:cNvSpPr/>
      </dsp:nvSpPr>
      <dsp:spPr>
        <a:xfrm rot="21561246">
          <a:off x="2948739" y="985381"/>
          <a:ext cx="472908" cy="5941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948744" y="1105017"/>
        <a:ext cx="331036" cy="356509"/>
      </dsp:txXfrm>
    </dsp:sp>
    <dsp:sp modelId="{9FE077FD-3CDF-4BAE-8F0E-286D9AC83CCF}">
      <dsp:nvSpPr>
        <dsp:cNvPr id="0" name=""/>
        <dsp:cNvSpPr/>
      </dsp:nvSpPr>
      <dsp:spPr>
        <a:xfrm>
          <a:off x="3826957" y="24893"/>
          <a:ext cx="2472809" cy="247280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58000" r="-5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01E05-5453-44F1-9AA7-773FA32CF13B}">
      <dsp:nvSpPr>
        <dsp:cNvPr id="0" name=""/>
        <dsp:cNvSpPr/>
      </dsp:nvSpPr>
      <dsp:spPr>
        <a:xfrm>
          <a:off x="4238138" y="1681107"/>
          <a:ext cx="2472809" cy="2472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Screening &amp; Assessment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MAYSI 2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ACEs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DYS Screen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MH Referral</a:t>
          </a:r>
        </a:p>
      </dsp:txBody>
      <dsp:txXfrm>
        <a:off x="4310564" y="1753533"/>
        <a:ext cx="2327957" cy="2327957"/>
      </dsp:txXfrm>
    </dsp:sp>
    <dsp:sp modelId="{C18B114B-A1D6-4208-B1AA-61FF78386E11}">
      <dsp:nvSpPr>
        <dsp:cNvPr id="0" name=""/>
        <dsp:cNvSpPr/>
      </dsp:nvSpPr>
      <dsp:spPr>
        <a:xfrm rot="46766">
          <a:off x="6776062" y="990748"/>
          <a:ext cx="476361" cy="5941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776069" y="1108612"/>
        <a:ext cx="333453" cy="356509"/>
      </dsp:txXfrm>
    </dsp:sp>
    <dsp:sp modelId="{9F253FE8-BD90-4E71-A662-257EBBF6D937}">
      <dsp:nvSpPr>
        <dsp:cNvPr id="0" name=""/>
        <dsp:cNvSpPr/>
      </dsp:nvSpPr>
      <dsp:spPr>
        <a:xfrm>
          <a:off x="7660674" y="76649"/>
          <a:ext cx="2414005" cy="247280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BC67E8-4FC2-452D-8A1F-CAB99FDE3647}">
      <dsp:nvSpPr>
        <dsp:cNvPr id="0" name=""/>
        <dsp:cNvSpPr/>
      </dsp:nvSpPr>
      <dsp:spPr>
        <a:xfrm>
          <a:off x="8042453" y="1681107"/>
          <a:ext cx="2472809" cy="2472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Targeted Intervention Plan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30 Days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60 Days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90 Days</a:t>
          </a:r>
        </a:p>
      </dsp:txBody>
      <dsp:txXfrm>
        <a:off x="8114879" y="1753533"/>
        <a:ext cx="2327957" cy="2327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27B96-F018-4D3D-8864-A6543C9C96D0}">
      <dsp:nvSpPr>
        <dsp:cNvPr id="0" name=""/>
        <dsp:cNvSpPr/>
      </dsp:nvSpPr>
      <dsp:spPr>
        <a:xfrm>
          <a:off x="2912355" y="2174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Mental Health</a:t>
          </a:r>
        </a:p>
      </dsp:txBody>
      <dsp:txXfrm>
        <a:off x="2968012" y="57831"/>
        <a:ext cx="1642760" cy="1028834"/>
      </dsp:txXfrm>
    </dsp:sp>
    <dsp:sp modelId="{7939BBCF-0D09-46A7-A325-4DC889DB1386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3169006" y="180514"/>
              </a:moveTo>
              <a:arcTo wR="2279894" hR="2279894" stAng="17577194" swAng="19636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34884-E7CD-4E65-9C47-B5CCACB2676B}">
      <dsp:nvSpPr>
        <dsp:cNvPr id="0" name=""/>
        <dsp:cNvSpPr/>
      </dsp:nvSpPr>
      <dsp:spPr>
        <a:xfrm>
          <a:off x="5080664" y="1577543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Nutritional and Financial Education</a:t>
          </a:r>
        </a:p>
      </dsp:txBody>
      <dsp:txXfrm>
        <a:off x="5136321" y="1633200"/>
        <a:ext cx="1642760" cy="1028834"/>
      </dsp:txXfrm>
    </dsp:sp>
    <dsp:sp modelId="{3B13246F-5A9A-46A1-A17E-B63F9790AC21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4556635" y="2160026"/>
              </a:moveTo>
              <a:arcTo wR="2279894" hR="2279894" stAng="21419173" swAng="21978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90D78-C563-4506-B083-C61B71B67CCD}">
      <dsp:nvSpPr>
        <dsp:cNvPr id="0" name=""/>
        <dsp:cNvSpPr/>
      </dsp:nvSpPr>
      <dsp:spPr>
        <a:xfrm>
          <a:off x="4252444" y="4126542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Prosocial &amp; Prevention Activities</a:t>
          </a:r>
        </a:p>
      </dsp:txBody>
      <dsp:txXfrm>
        <a:off x="4308101" y="4182199"/>
        <a:ext cx="1642760" cy="1028834"/>
      </dsp:txXfrm>
    </dsp:sp>
    <dsp:sp modelId="{BB0A6C3F-9BFF-4D12-B41C-542DEC8FAA21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2733873" y="4514133"/>
              </a:moveTo>
              <a:arcTo wR="2279894" hR="2279894" stAng="4710859" swAng="13782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5710-A55D-44DD-914A-02525EF3CCBA}">
      <dsp:nvSpPr>
        <dsp:cNvPr id="0" name=""/>
        <dsp:cNvSpPr/>
      </dsp:nvSpPr>
      <dsp:spPr>
        <a:xfrm>
          <a:off x="1572267" y="4126542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Education &amp; Skill Building</a:t>
          </a:r>
        </a:p>
      </dsp:txBody>
      <dsp:txXfrm>
        <a:off x="1627924" y="4182199"/>
        <a:ext cx="1642760" cy="1028834"/>
      </dsp:txXfrm>
    </dsp:sp>
    <dsp:sp modelId="{5DA36520-3F25-4CEA-A9BC-BD8F41AB8CD9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381312" y="3542156"/>
              </a:moveTo>
              <a:arcTo wR="2279894" hR="2279894" stAng="8782936" swAng="21978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B7B8D-D0F4-4ED5-98DA-7629AE91C036}">
      <dsp:nvSpPr>
        <dsp:cNvPr id="0" name=""/>
        <dsp:cNvSpPr/>
      </dsp:nvSpPr>
      <dsp:spPr>
        <a:xfrm>
          <a:off x="744047" y="1577543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Wellness Education and Prevention</a:t>
          </a:r>
        </a:p>
      </dsp:txBody>
      <dsp:txXfrm>
        <a:off x="799704" y="1633200"/>
        <a:ext cx="1642760" cy="1028834"/>
      </dsp:txXfrm>
    </dsp:sp>
    <dsp:sp modelId="{562D3C08-1984-41E8-A43E-796DEB705217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396927" y="994455"/>
              </a:moveTo>
              <a:arcTo wR="2279894" hR="2279894" stAng="12859202" swAng="19636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27B96-F018-4D3D-8864-A6543C9C96D0}">
      <dsp:nvSpPr>
        <dsp:cNvPr id="0" name=""/>
        <dsp:cNvSpPr/>
      </dsp:nvSpPr>
      <dsp:spPr>
        <a:xfrm>
          <a:off x="2912355" y="2174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Mental Health</a:t>
          </a:r>
        </a:p>
      </dsp:txBody>
      <dsp:txXfrm>
        <a:off x="2968012" y="57831"/>
        <a:ext cx="1642760" cy="1028834"/>
      </dsp:txXfrm>
    </dsp:sp>
    <dsp:sp modelId="{7939BBCF-0D09-46A7-A325-4DC889DB1386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3169006" y="180514"/>
              </a:moveTo>
              <a:arcTo wR="2279894" hR="2279894" stAng="17577194" swAng="19636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34884-E7CD-4E65-9C47-B5CCACB2676B}">
      <dsp:nvSpPr>
        <dsp:cNvPr id="0" name=""/>
        <dsp:cNvSpPr/>
      </dsp:nvSpPr>
      <dsp:spPr>
        <a:xfrm>
          <a:off x="5080664" y="1577543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Nutritional and Financial Education</a:t>
          </a:r>
        </a:p>
      </dsp:txBody>
      <dsp:txXfrm>
        <a:off x="5136321" y="1633200"/>
        <a:ext cx="1642760" cy="1028834"/>
      </dsp:txXfrm>
    </dsp:sp>
    <dsp:sp modelId="{3B13246F-5A9A-46A1-A17E-B63F9790AC21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4556635" y="2160026"/>
              </a:moveTo>
              <a:arcTo wR="2279894" hR="2279894" stAng="21419173" swAng="21978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90D78-C563-4506-B083-C61B71B67CCD}">
      <dsp:nvSpPr>
        <dsp:cNvPr id="0" name=""/>
        <dsp:cNvSpPr/>
      </dsp:nvSpPr>
      <dsp:spPr>
        <a:xfrm>
          <a:off x="4252444" y="4126542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Prosocial &amp; Prevention Activities</a:t>
          </a:r>
        </a:p>
      </dsp:txBody>
      <dsp:txXfrm>
        <a:off x="4308101" y="4182199"/>
        <a:ext cx="1642760" cy="1028834"/>
      </dsp:txXfrm>
    </dsp:sp>
    <dsp:sp modelId="{BB0A6C3F-9BFF-4D12-B41C-542DEC8FAA21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2733873" y="4514133"/>
              </a:moveTo>
              <a:arcTo wR="2279894" hR="2279894" stAng="4710859" swAng="13782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5710-A55D-44DD-914A-02525EF3CCBA}">
      <dsp:nvSpPr>
        <dsp:cNvPr id="0" name=""/>
        <dsp:cNvSpPr/>
      </dsp:nvSpPr>
      <dsp:spPr>
        <a:xfrm>
          <a:off x="1572267" y="4126542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Education &amp; Skill Building</a:t>
          </a:r>
        </a:p>
      </dsp:txBody>
      <dsp:txXfrm>
        <a:off x="1627924" y="4182199"/>
        <a:ext cx="1642760" cy="1028834"/>
      </dsp:txXfrm>
    </dsp:sp>
    <dsp:sp modelId="{5DA36520-3F25-4CEA-A9BC-BD8F41AB8CD9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381312" y="3542156"/>
              </a:moveTo>
              <a:arcTo wR="2279894" hR="2279894" stAng="8782936" swAng="219789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B7B8D-D0F4-4ED5-98DA-7629AE91C036}">
      <dsp:nvSpPr>
        <dsp:cNvPr id="0" name=""/>
        <dsp:cNvSpPr/>
      </dsp:nvSpPr>
      <dsp:spPr>
        <a:xfrm>
          <a:off x="744047" y="1577543"/>
          <a:ext cx="1754074" cy="1140148"/>
        </a:xfrm>
        <a:prstGeom prst="roundRect">
          <a:avLst/>
        </a:prstGeom>
        <a:gradFill rotWithShape="0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Wellness Education and Prevention</a:t>
          </a:r>
        </a:p>
      </dsp:txBody>
      <dsp:txXfrm>
        <a:off x="799704" y="1633200"/>
        <a:ext cx="1642760" cy="1028834"/>
      </dsp:txXfrm>
    </dsp:sp>
    <dsp:sp modelId="{562D3C08-1984-41E8-A43E-796DEB705217}">
      <dsp:nvSpPr>
        <dsp:cNvPr id="0" name=""/>
        <dsp:cNvSpPr/>
      </dsp:nvSpPr>
      <dsp:spPr>
        <a:xfrm>
          <a:off x="1509498" y="572249"/>
          <a:ext cx="4559789" cy="4559789"/>
        </a:xfrm>
        <a:custGeom>
          <a:avLst/>
          <a:gdLst/>
          <a:ahLst/>
          <a:cxnLst/>
          <a:rect l="0" t="0" r="0" b="0"/>
          <a:pathLst>
            <a:path>
              <a:moveTo>
                <a:pt x="396927" y="994455"/>
              </a:moveTo>
              <a:arcTo wR="2279894" hR="2279894" stAng="12859202" swAng="19636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1265E-7C95-49EE-9347-DE4105E67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5D655-6257-410B-8CA6-175409979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9EE5F-5191-4B5B-9D30-E0CEF2B4A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3BF71-D56C-4212-97EF-CEAD34F1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64318-5A27-4A37-8033-0E291C45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3434-9305-4A50-9522-C31971E17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400F2-1F57-4494-A1FC-A82AAA2CE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455F5-0D05-46BC-89FD-4AB64C9D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70D8D-29F3-498C-8F7D-FEA789D9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A593E-1857-413F-9E35-56B9C16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1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F7BE4A-EBB4-4709-A44C-0401B7CB1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22320-CA52-469D-AD5E-ECF666B99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85455-FDAA-4A1F-9043-3585E11FE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54ECE-14FE-4090-865E-310941251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8975B-3234-4819-AA8A-00824A30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1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DFF6-65EF-4FE9-B2B6-568689C5B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D5781-774D-4BA5-A684-832D0AA9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FA092-D09B-4995-9810-E28EE462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52D0B-16A4-43A3-A289-74CE395B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17086-954B-400C-A6BC-2CF4FA79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DFD4-5E33-425E-89D0-4538F2C6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C99D7-8E4D-4164-A5D4-082E23014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F419F-8A3F-4C58-8B30-E40D6461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80B64-1AC7-48BF-879A-B3DF9E5F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86071-EF10-4236-A2AC-13518717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6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1617-009D-4F7F-B851-C0F33CEB9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5987C-B887-4776-9696-EEEEB970F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A7A46-ACDD-4CE6-AB20-CF64EA01A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1DF96-2B5D-4335-97EC-7B2FD2692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9DC44D-AEDF-44FE-9535-6AC7384D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66875-FB85-480C-B47A-9543F37DA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7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6055C-EE94-4952-8AEF-0B2C507AB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46B3B-27DC-4DB6-9CE0-2C8DE7965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FD11C-CE25-4D37-96E2-6CC0A5036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DA157-E8E3-40BF-9EB5-FF7D4949D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D3DB82-9A71-4D46-9FB5-8EA49F886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C32269-F736-4423-83C8-52488382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3CB94B-017E-45D2-9E9C-7F482F47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541BD2-7193-4D2F-A523-F73CE07D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1F9C0-1251-492C-9258-C9F9B1DB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A67CD7-A83B-44BC-B133-E5E1B1AB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DED35B-8FB2-44EB-81DD-6A84CCB8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AA5C3-AB38-4717-B49F-B197574C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4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D81D33-DAE4-440D-A2CB-95A83A3D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B548C5-FEAF-4EE3-813D-55113852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CF300-342D-4F13-B6A5-78F2F86F1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C14E-110E-4E98-A1D2-9CA33AE17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EDF0B-124B-4111-A373-C85A55AD7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6FCC25-23F1-4785-8C66-DF19762A9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2F795-731B-4360-86F3-E3B218969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F7501-6E8E-4E35-8D06-B0879F53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F493A-CCEC-4625-ADC6-879FD28E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5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028BB-9757-4FF9-80DE-7FDF45016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C07D7F-1236-4527-9E7D-954DB5623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1C67B-A298-46CC-B1A1-4EBA6FF60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2790B-7DA8-44C4-8534-1FAB61CCD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4CEB3-9063-4481-AE59-0419830A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9B219-2415-4271-9BF6-74EFC3E9C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53B9EF-5DE8-4091-AA89-40C6538D2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91944-67EA-4C1A-A1FF-F89754928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2EFC8-E754-49A5-9CD8-36453520E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3D89-469B-40B7-90D7-563682682FFD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D065E-F32B-4357-B311-CC6682A7D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4BCD5-BEE1-4683-B858-AEA3B7DCE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A6E64-CA00-4B98-B9C8-B9E9E92BA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1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F3FFB65-5187-45BC-B921-D7F8E311C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146" y="769425"/>
            <a:ext cx="4048690" cy="25340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AE7444-607B-439D-9D49-608B483784B0}"/>
              </a:ext>
            </a:extLst>
          </p:cNvPr>
          <p:cNvSpPr txBox="1"/>
          <p:nvPr/>
        </p:nvSpPr>
        <p:spPr>
          <a:xfrm>
            <a:off x="763395" y="3459645"/>
            <a:ext cx="10830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1523 Walnut St., Suite 5 </a:t>
            </a:r>
          </a:p>
          <a:p>
            <a:pPr algn="ctr"/>
            <a:r>
              <a:rPr lang="en-US" dirty="0"/>
              <a:t>Coshocton Ohio 43812</a:t>
            </a:r>
          </a:p>
          <a:p>
            <a:pPr algn="ctr"/>
            <a:r>
              <a:rPr lang="en-US" dirty="0"/>
              <a:t>740-295-7315</a:t>
            </a:r>
          </a:p>
          <a:p>
            <a:pPr algn="ctr"/>
            <a:r>
              <a:rPr lang="en-US" dirty="0"/>
              <a:t>Email: CRC@Coshoctoncounty.net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A234A8-40BD-4082-BD8D-58A6F6449BAB}"/>
              </a:ext>
            </a:extLst>
          </p:cNvPr>
          <p:cNvSpPr txBox="1"/>
          <p:nvPr/>
        </p:nvSpPr>
        <p:spPr>
          <a:xfrm>
            <a:off x="763396" y="4785949"/>
            <a:ext cx="10830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Leondra Davis, Special Projects Coordinator </a:t>
            </a:r>
          </a:p>
          <a:p>
            <a:pPr algn="ctr"/>
            <a:r>
              <a:rPr lang="en-US" dirty="0"/>
              <a:t>Garrison Bryant, Resource Specialist</a:t>
            </a:r>
          </a:p>
          <a:p>
            <a:pPr algn="ctr"/>
            <a:r>
              <a:rPr lang="en-US" dirty="0"/>
              <a:t> Heather Newell, Family Services Specialist</a:t>
            </a:r>
          </a:p>
        </p:txBody>
      </p:sp>
    </p:spTree>
    <p:extLst>
      <p:ext uri="{BB962C8B-B14F-4D97-AF65-F5344CB8AC3E}">
        <p14:creationId xmlns:p14="http://schemas.microsoft.com/office/powerpoint/2010/main" val="419302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11FB56-10EC-491F-82D2-3D21DD2FFB6E}"/>
              </a:ext>
            </a:extLst>
          </p:cNvPr>
          <p:cNvSpPr txBox="1"/>
          <p:nvPr/>
        </p:nvSpPr>
        <p:spPr>
          <a:xfrm>
            <a:off x="1115734" y="1057478"/>
            <a:ext cx="10729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Mission: </a:t>
            </a:r>
            <a:r>
              <a:rPr lang="en-US" sz="2400" dirty="0"/>
              <a:t>To support Coshocton County families and youth who are at risk of becoming involved in the juvenile justice or social service system with local </a:t>
            </a:r>
          </a:p>
          <a:p>
            <a:r>
              <a:rPr lang="en-US" sz="2400" dirty="0"/>
              <a:t>strength-based resources to get the assistance needed</a:t>
            </a:r>
            <a:r>
              <a:rPr lang="en-US" dirty="0"/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F5EB36-33A5-43BE-A2B7-EF538D40AB73}"/>
              </a:ext>
            </a:extLst>
          </p:cNvPr>
          <p:cNvSpPr txBox="1"/>
          <p:nvPr/>
        </p:nvSpPr>
        <p:spPr>
          <a:xfrm>
            <a:off x="1115734" y="2772716"/>
            <a:ext cx="10200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Vision: </a:t>
            </a:r>
            <a:r>
              <a:rPr lang="en-US" sz="2400" dirty="0"/>
              <a:t>We will accomplish our mission by connecting families to committed service providers through individualized attention, case management, supportive on-site services and intentional referrals to resources that address identified issues.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724F7C-E1CC-46F0-B57F-677753FD3636}"/>
              </a:ext>
            </a:extLst>
          </p:cNvPr>
          <p:cNvSpPr txBox="1"/>
          <p:nvPr/>
        </p:nvSpPr>
        <p:spPr>
          <a:xfrm>
            <a:off x="1115734" y="4857285"/>
            <a:ext cx="8689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Serving: </a:t>
            </a:r>
            <a:r>
              <a:rPr lang="en-US" sz="2400" dirty="0"/>
              <a:t>At risk youth from ages 8 to 18, and their family and other support systems.  </a:t>
            </a:r>
          </a:p>
        </p:txBody>
      </p:sp>
    </p:spTree>
    <p:extLst>
      <p:ext uri="{BB962C8B-B14F-4D97-AF65-F5344CB8AC3E}">
        <p14:creationId xmlns:p14="http://schemas.microsoft.com/office/powerpoint/2010/main" val="121350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7556-B323-4042-B9AB-CEC39274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Center Pathways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D98709-1F99-4278-A63E-3E711F47F9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188981"/>
              </p:ext>
            </p:extLst>
          </p:nvPr>
        </p:nvGraphicFramePr>
        <p:xfrm>
          <a:off x="838200" y="18424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420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7862B-ABCC-45D0-8883-938E63A55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39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Core Pathways Youth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495C3-6907-4324-89C2-15DA61845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151" y="1657845"/>
            <a:ext cx="3809300" cy="435133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Mental Health Screening &amp; Assessments</a:t>
            </a:r>
          </a:p>
          <a:p>
            <a:pPr lvl="1"/>
            <a:r>
              <a:rPr lang="en-US" dirty="0"/>
              <a:t>MAYSI 2</a:t>
            </a:r>
          </a:p>
          <a:p>
            <a:pPr lvl="1"/>
            <a:r>
              <a:rPr lang="en-US" dirty="0"/>
              <a:t>ACES</a:t>
            </a:r>
          </a:p>
          <a:p>
            <a:pPr lvl="1"/>
            <a:r>
              <a:rPr lang="en-US" dirty="0"/>
              <a:t>DYS Diversion</a:t>
            </a:r>
          </a:p>
          <a:p>
            <a:pPr lvl="1"/>
            <a:r>
              <a:rPr lang="en-US" dirty="0"/>
              <a:t>Assessment Referrals</a:t>
            </a:r>
          </a:p>
          <a:p>
            <a:r>
              <a:rPr lang="en-US" dirty="0"/>
              <a:t>Wellness Education and Prevention</a:t>
            </a:r>
          </a:p>
          <a:p>
            <a:pPr lvl="1"/>
            <a:r>
              <a:rPr lang="en-US" dirty="0"/>
              <a:t>Health Checks</a:t>
            </a:r>
          </a:p>
          <a:p>
            <a:pPr lvl="1"/>
            <a:r>
              <a:rPr lang="en-US" dirty="0"/>
              <a:t>Immunizations</a:t>
            </a:r>
          </a:p>
          <a:p>
            <a:pPr lvl="1"/>
            <a:r>
              <a:rPr lang="en-US" dirty="0"/>
              <a:t>Health Education</a:t>
            </a:r>
          </a:p>
          <a:p>
            <a:r>
              <a:rPr lang="en-US" dirty="0"/>
              <a:t>Nutrition Education</a:t>
            </a:r>
          </a:p>
          <a:p>
            <a:pPr lvl="1"/>
            <a:r>
              <a:rPr lang="en-US" dirty="0"/>
              <a:t>SNAP ed</a:t>
            </a:r>
          </a:p>
          <a:p>
            <a:pPr lvl="1"/>
            <a:r>
              <a:rPr lang="en-US" dirty="0"/>
              <a:t>I Prep</a:t>
            </a:r>
          </a:p>
          <a:p>
            <a:pPr lvl="1"/>
            <a:r>
              <a:rPr lang="en-US" dirty="0"/>
              <a:t>Health specific nutrition education</a:t>
            </a:r>
          </a:p>
          <a:p>
            <a:r>
              <a:rPr lang="en-US" dirty="0"/>
              <a:t>Financial Education	</a:t>
            </a:r>
          </a:p>
          <a:p>
            <a:pPr lvl="1"/>
            <a:r>
              <a:rPr lang="en-US" dirty="0"/>
              <a:t>Manage Your Money</a:t>
            </a:r>
          </a:p>
          <a:p>
            <a:pPr lvl="1"/>
            <a:r>
              <a:rPr lang="en-US" dirty="0"/>
              <a:t>Money 101</a:t>
            </a:r>
          </a:p>
          <a:p>
            <a:pPr lvl="1"/>
            <a:r>
              <a:rPr lang="en-US" dirty="0"/>
              <a:t>General Budgeting sessions</a:t>
            </a:r>
          </a:p>
          <a:p>
            <a:pPr lvl="1"/>
            <a:r>
              <a:rPr lang="en-US" dirty="0"/>
              <a:t>Independent budgeting coaching</a:t>
            </a:r>
          </a:p>
          <a:p>
            <a:pPr lvl="1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3D3B1B-EA2C-4972-BCBB-6781CF7E8473}"/>
              </a:ext>
            </a:extLst>
          </p:cNvPr>
          <p:cNvSpPr txBox="1">
            <a:spLocks/>
          </p:cNvSpPr>
          <p:nvPr/>
        </p:nvSpPr>
        <p:spPr>
          <a:xfrm>
            <a:off x="6888062" y="1657845"/>
            <a:ext cx="3809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Diversion</a:t>
            </a:r>
          </a:p>
          <a:p>
            <a:r>
              <a:rPr lang="en-US" sz="1500" dirty="0"/>
              <a:t>Education and Skill Building CMEP</a:t>
            </a:r>
          </a:p>
          <a:p>
            <a:r>
              <a:rPr lang="en-US" sz="1500" dirty="0"/>
              <a:t>Pro-social Activities</a:t>
            </a:r>
          </a:p>
          <a:p>
            <a:pPr lvl="1"/>
            <a:r>
              <a:rPr lang="en-US" sz="1300" dirty="0"/>
              <a:t>ROX for Girls</a:t>
            </a:r>
          </a:p>
          <a:p>
            <a:pPr lvl="1"/>
            <a:r>
              <a:rPr lang="en-US" sz="1300" dirty="0"/>
              <a:t>Big Brothers Big Sisters</a:t>
            </a:r>
          </a:p>
          <a:p>
            <a:pPr lvl="1"/>
            <a:r>
              <a:rPr lang="en-US" sz="1300" dirty="0"/>
              <a:t>Mentoring</a:t>
            </a:r>
          </a:p>
          <a:p>
            <a:r>
              <a:rPr lang="en-US" sz="1500" dirty="0"/>
              <a:t>Prevention</a:t>
            </a:r>
          </a:p>
          <a:p>
            <a:pPr lvl="1"/>
            <a:r>
              <a:rPr lang="en-US" sz="1300" dirty="0"/>
              <a:t>Art Expression Sessions</a:t>
            </a:r>
          </a:p>
          <a:p>
            <a:pPr lvl="1"/>
            <a:r>
              <a:rPr lang="en-US" sz="1300" dirty="0"/>
              <a:t>Youth Cafes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5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FC5D097-6DB2-4E17-895C-60D5DC5B2C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9447533"/>
              </p:ext>
            </p:extLst>
          </p:nvPr>
        </p:nvGraphicFramePr>
        <p:xfrm>
          <a:off x="2212195" y="1311216"/>
          <a:ext cx="7578786" cy="5344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C8B3CB0-2EFB-4A57-957A-7FC1293ADC48}"/>
              </a:ext>
            </a:extLst>
          </p:cNvPr>
          <p:cNvSpPr txBox="1"/>
          <p:nvPr/>
        </p:nvSpPr>
        <p:spPr>
          <a:xfrm>
            <a:off x="1355784" y="638355"/>
            <a:ext cx="948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Youth Cycles of Support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1738F6-D0B2-4C5F-AB46-4AC779C93E20}"/>
              </a:ext>
            </a:extLst>
          </p:cNvPr>
          <p:cNvSpPr/>
          <p:nvPr/>
        </p:nvSpPr>
        <p:spPr>
          <a:xfrm>
            <a:off x="5079540" y="3663621"/>
            <a:ext cx="1844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Youth</a:t>
            </a:r>
          </a:p>
        </p:txBody>
      </p:sp>
    </p:spTree>
    <p:extLst>
      <p:ext uri="{BB962C8B-B14F-4D97-AF65-F5344CB8AC3E}">
        <p14:creationId xmlns:p14="http://schemas.microsoft.com/office/powerpoint/2010/main" val="5512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39A3-0994-47BB-8965-A49A1B3D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Core Pathways For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651A9-99FF-4F06-B3B7-1B16E18FF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861"/>
            <a:ext cx="3742189" cy="4351338"/>
          </a:xfrm>
        </p:spPr>
        <p:txBody>
          <a:bodyPr>
            <a:normAutofit/>
          </a:bodyPr>
          <a:lstStyle/>
          <a:p>
            <a:r>
              <a:rPr lang="en-US" sz="1900" dirty="0"/>
              <a:t>Mental Health Screening &amp; Assessments</a:t>
            </a:r>
          </a:p>
          <a:p>
            <a:pPr lvl="1"/>
            <a:r>
              <a:rPr lang="en-US" sz="1500" dirty="0"/>
              <a:t>Assessment Referrals</a:t>
            </a:r>
          </a:p>
          <a:p>
            <a:pPr lvl="1"/>
            <a:r>
              <a:rPr lang="en-US" sz="1500" dirty="0"/>
              <a:t>ACEs</a:t>
            </a:r>
          </a:p>
          <a:p>
            <a:pPr lvl="1"/>
            <a:r>
              <a:rPr lang="en-US" sz="1500" dirty="0"/>
              <a:t>Assessment Referrals</a:t>
            </a:r>
          </a:p>
          <a:p>
            <a:r>
              <a:rPr lang="en-US" sz="1900" dirty="0"/>
              <a:t>Parenting Support</a:t>
            </a:r>
          </a:p>
          <a:p>
            <a:pPr lvl="1"/>
            <a:r>
              <a:rPr lang="en-US" sz="1500" dirty="0"/>
              <a:t>Parenting Cafes</a:t>
            </a:r>
          </a:p>
          <a:p>
            <a:pPr lvl="1"/>
            <a:r>
              <a:rPr lang="en-US" sz="1500" dirty="0"/>
              <a:t>COAD connections</a:t>
            </a:r>
          </a:p>
          <a:p>
            <a:pPr lvl="1"/>
            <a:r>
              <a:rPr lang="en-US" sz="1500" dirty="0"/>
              <a:t>Parenting Classes</a:t>
            </a:r>
          </a:p>
          <a:p>
            <a:pPr lvl="2"/>
            <a:r>
              <a:rPr lang="en-US" sz="1200" dirty="0"/>
              <a:t>Nurturing Parenting</a:t>
            </a:r>
          </a:p>
          <a:p>
            <a:pPr lvl="2"/>
            <a:r>
              <a:rPr lang="en-US" sz="1200" dirty="0"/>
              <a:t>Triple P</a:t>
            </a:r>
          </a:p>
          <a:p>
            <a:pPr lvl="2"/>
            <a:r>
              <a:rPr lang="en-US" sz="1200" dirty="0"/>
              <a:t>Strengthening Families</a:t>
            </a:r>
          </a:p>
          <a:p>
            <a:pPr lvl="2"/>
            <a:r>
              <a:rPr lang="en-US" sz="1200" dirty="0"/>
              <a:t>Parenting Wisely</a:t>
            </a:r>
          </a:p>
          <a:p>
            <a:pPr lvl="2"/>
            <a:r>
              <a:rPr lang="en-US" sz="1200" dirty="0"/>
              <a:t>Love and Logic</a:t>
            </a:r>
          </a:p>
          <a:p>
            <a:r>
              <a:rPr lang="en-US" sz="1900" dirty="0"/>
              <a:t>Education and Skill Building CMEP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1B2774-6577-466F-81B5-3E3AE36AFD13}"/>
              </a:ext>
            </a:extLst>
          </p:cNvPr>
          <p:cNvSpPr txBox="1">
            <a:spLocks/>
          </p:cNvSpPr>
          <p:nvPr/>
        </p:nvSpPr>
        <p:spPr>
          <a:xfrm>
            <a:off x="7173287" y="1550861"/>
            <a:ext cx="36736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/>
              <a:t>Nutrition Education</a:t>
            </a:r>
          </a:p>
          <a:p>
            <a:pPr lvl="1"/>
            <a:r>
              <a:rPr lang="en-US" sz="1500" dirty="0"/>
              <a:t>SNAP Ed</a:t>
            </a:r>
          </a:p>
          <a:p>
            <a:pPr lvl="1"/>
            <a:r>
              <a:rPr lang="en-US" sz="1500" dirty="0"/>
              <a:t>I Prep</a:t>
            </a:r>
          </a:p>
          <a:p>
            <a:pPr lvl="1"/>
            <a:r>
              <a:rPr lang="en-US" sz="1500" dirty="0"/>
              <a:t>Health specific nutrition education</a:t>
            </a:r>
          </a:p>
          <a:p>
            <a:r>
              <a:rPr lang="en-US" sz="1900" dirty="0"/>
              <a:t>Financial Education</a:t>
            </a:r>
          </a:p>
          <a:p>
            <a:pPr lvl="1"/>
            <a:r>
              <a:rPr lang="en-US" sz="1500" dirty="0"/>
              <a:t>Manage your Money</a:t>
            </a:r>
          </a:p>
          <a:p>
            <a:pPr lvl="1"/>
            <a:r>
              <a:rPr lang="en-US" sz="1500" dirty="0"/>
              <a:t>Money 101</a:t>
            </a:r>
          </a:p>
          <a:p>
            <a:pPr lvl="1"/>
            <a:r>
              <a:rPr lang="en-US" sz="1500" dirty="0"/>
              <a:t>General budgeting sessions</a:t>
            </a:r>
          </a:p>
          <a:p>
            <a:pPr lvl="1"/>
            <a:r>
              <a:rPr lang="en-US" sz="1500" dirty="0"/>
              <a:t>Independent budgeting coaching</a:t>
            </a:r>
          </a:p>
          <a:p>
            <a:r>
              <a:rPr lang="en-US" sz="1900" dirty="0"/>
              <a:t>Parent Cafes</a:t>
            </a:r>
          </a:p>
          <a:p>
            <a:r>
              <a:rPr lang="en-US" sz="1900" dirty="0"/>
              <a:t>Kinship Support</a:t>
            </a:r>
          </a:p>
        </p:txBody>
      </p:sp>
    </p:spTree>
    <p:extLst>
      <p:ext uri="{BB962C8B-B14F-4D97-AF65-F5344CB8AC3E}">
        <p14:creationId xmlns:p14="http://schemas.microsoft.com/office/powerpoint/2010/main" val="139325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4422264-9EBA-42FD-AAA6-8E0A2E4A15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2413116"/>
              </p:ext>
            </p:extLst>
          </p:nvPr>
        </p:nvGraphicFramePr>
        <p:xfrm>
          <a:off x="2212195" y="1311216"/>
          <a:ext cx="7578786" cy="5344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557ECD-39A5-4E41-A638-E60FB6B301A3}"/>
              </a:ext>
            </a:extLst>
          </p:cNvPr>
          <p:cNvSpPr txBox="1"/>
          <p:nvPr/>
        </p:nvSpPr>
        <p:spPr>
          <a:xfrm>
            <a:off x="1355784" y="638355"/>
            <a:ext cx="948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Adult Cycles of Support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1B697E-9879-4A57-8A61-9AE1F1E7B187}"/>
              </a:ext>
            </a:extLst>
          </p:cNvPr>
          <p:cNvSpPr/>
          <p:nvPr/>
        </p:nvSpPr>
        <p:spPr>
          <a:xfrm>
            <a:off x="5122180" y="3630065"/>
            <a:ext cx="1758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Adult</a:t>
            </a:r>
          </a:p>
        </p:txBody>
      </p:sp>
    </p:spTree>
    <p:extLst>
      <p:ext uri="{BB962C8B-B14F-4D97-AF65-F5344CB8AC3E}">
        <p14:creationId xmlns:p14="http://schemas.microsoft.com/office/powerpoint/2010/main" val="4177512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1">
            <a:extLst>
              <a:ext uri="{FF2B5EF4-FFF2-40B4-BE49-F238E27FC236}">
                <a16:creationId xmlns:a16="http://schemas.microsoft.com/office/drawing/2014/main" id="{721552E7-F0A2-4AED-BF85-09A751E1E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89" y="216250"/>
            <a:ext cx="1543050" cy="612775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Jason W. Given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Flowchart: Process 2">
            <a:extLst>
              <a:ext uri="{FF2B5EF4-FFF2-40B4-BE49-F238E27FC236}">
                <a16:creationId xmlns:a16="http://schemas.microsoft.com/office/drawing/2014/main" id="{2F5DD6C7-9E4D-4B5A-93FD-A3608B4DA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9572" y="4387207"/>
            <a:ext cx="2059323" cy="714374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Medication Mgt./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Partner/CRMC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Flowchart: Process 3">
            <a:extLst>
              <a:ext uri="{FF2B5EF4-FFF2-40B4-BE49-F238E27FC236}">
                <a16:creationId xmlns:a16="http://schemas.microsoft.com/office/drawing/2014/main" id="{276EB550-B537-47EC-9B68-1BBC6F02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60" y="4527618"/>
            <a:ext cx="2280669" cy="714375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CBHC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Expression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Flowchart: Process 4">
            <a:extLst>
              <a:ext uri="{FF2B5EF4-FFF2-40B4-BE49-F238E27FC236}">
                <a16:creationId xmlns:a16="http://schemas.microsoft.com/office/drawing/2014/main" id="{C461F629-8D9C-4ADB-B7EF-D61E87581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558" y="5828113"/>
            <a:ext cx="2209800" cy="714375"/>
          </a:xfrm>
          <a:prstGeom prst="flowChartTerminator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Programming for Girls ?</a:t>
            </a:r>
          </a:p>
        </p:txBody>
      </p:sp>
      <p:sp>
        <p:nvSpPr>
          <p:cNvPr id="8" name="Flowchart: Process 5">
            <a:extLst>
              <a:ext uri="{FF2B5EF4-FFF2-40B4-BE49-F238E27FC236}">
                <a16:creationId xmlns:a16="http://schemas.microsoft.com/office/drawing/2014/main" id="{DE6BCA2C-E6A2-469F-9FC0-005D311C1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0364" y="5797170"/>
            <a:ext cx="2152650" cy="755576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Prosocial Support Contractor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lowchart: Process 6">
            <a:extLst>
              <a:ext uri="{FF2B5EF4-FFF2-40B4-BE49-F238E27FC236}">
                <a16:creationId xmlns:a16="http://schemas.microsoft.com/office/drawing/2014/main" id="{A31E7A7B-7CBD-4125-B963-147E51E17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3167" y="4228705"/>
            <a:ext cx="2152650" cy="663574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legacyWireframe"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Parenting Support Contractor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Flowchart: Process 7">
            <a:extLst>
              <a:ext uri="{FF2B5EF4-FFF2-40B4-BE49-F238E27FC236}">
                <a16:creationId xmlns:a16="http://schemas.microsoft.com/office/drawing/2014/main" id="{7363E33D-8B9C-460F-959A-6334726AC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6050" y="2492407"/>
            <a:ext cx="2209800" cy="609600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Family Services Specialist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Heather Newell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Flowchart: Process 8">
            <a:extLst>
              <a:ext uri="{FF2B5EF4-FFF2-40B4-BE49-F238E27FC236}">
                <a16:creationId xmlns:a16="http://schemas.microsoft.com/office/drawing/2014/main" id="{3666250E-4D67-4838-BC4D-660328C9B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317" y="2476500"/>
            <a:ext cx="2400300" cy="581025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Specialist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Garrison Bryant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Flowchart: Process 9">
            <a:extLst>
              <a:ext uri="{FF2B5EF4-FFF2-40B4-BE49-F238E27FC236}">
                <a16:creationId xmlns:a16="http://schemas.microsoft.com/office/drawing/2014/main" id="{FF7F267B-81EC-4FA4-8F59-AD027BC6D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648" y="2465026"/>
            <a:ext cx="2305050" cy="609600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 of Special Projects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Leondra Davis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Flowchart: Process 10">
            <a:extLst>
              <a:ext uri="{FF2B5EF4-FFF2-40B4-BE49-F238E27FC236}">
                <a16:creationId xmlns:a16="http://schemas.microsoft.com/office/drawing/2014/main" id="{FAC2153F-AAF9-4E9E-83C0-6966402C5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114" y="1226568"/>
            <a:ext cx="1457325" cy="612775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Court Administration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Flowchart: Process 11">
            <a:extLst>
              <a:ext uri="{FF2B5EF4-FFF2-40B4-BE49-F238E27FC236}">
                <a16:creationId xmlns:a16="http://schemas.microsoft.com/office/drawing/2014/main" id="{7993424D-4798-499D-BC42-67ED78C7E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102" y="5807512"/>
            <a:ext cx="2178673" cy="734976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1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Mentoring </a:t>
            </a:r>
          </a:p>
        </p:txBody>
      </p:sp>
      <p:sp>
        <p:nvSpPr>
          <p:cNvPr id="15" name="Flowchart: Process 12">
            <a:extLst>
              <a:ext uri="{FF2B5EF4-FFF2-40B4-BE49-F238E27FC236}">
                <a16:creationId xmlns:a16="http://schemas.microsoft.com/office/drawing/2014/main" id="{B7C8D44B-5247-4F3F-AA3C-3A5CE5342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930" y="5817975"/>
            <a:ext cx="2102083" cy="724513"/>
          </a:xfrm>
          <a:prstGeom prst="flowChartTerminator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 Cafes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Flowchart: Process 14">
            <a:extLst>
              <a:ext uri="{FF2B5EF4-FFF2-40B4-BE49-F238E27FC236}">
                <a16:creationId xmlns:a16="http://schemas.microsoft.com/office/drawing/2014/main" id="{6A8060D2-8091-486D-B21B-8275621EA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5324" y="209943"/>
            <a:ext cx="1729068" cy="814958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Assessments Provided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MAYSI 2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OYAS DIVERSION SCREEN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Flowchart: Process 15">
            <a:extLst>
              <a:ext uri="{FF2B5EF4-FFF2-40B4-BE49-F238E27FC236}">
                <a16:creationId xmlns:a16="http://schemas.microsoft.com/office/drawing/2014/main" id="{D53BC7AF-A08B-4194-850E-27ACFF65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046" y="4995844"/>
            <a:ext cx="2043113" cy="663574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Flowchart: Process 16">
            <a:extLst>
              <a:ext uri="{FF2B5EF4-FFF2-40B4-BE49-F238E27FC236}">
                <a16:creationId xmlns:a16="http://schemas.microsoft.com/office/drawing/2014/main" id="{EB8E1B35-10D3-4507-8E60-A746BC91E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9095" y="2484384"/>
            <a:ext cx="2209800" cy="561975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Diversion Officer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Steve Edwards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Flowchart: Process 17">
            <a:extLst>
              <a:ext uri="{FF2B5EF4-FFF2-40B4-BE49-F238E27FC236}">
                <a16:creationId xmlns:a16="http://schemas.microsoft.com/office/drawing/2014/main" id="{80CEB279-8C1B-4006-8C4A-90D19CF16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4257" y="3516537"/>
            <a:ext cx="2151548" cy="714376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Coshocton Public Health District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Wellness Education &amp; Prevention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Flowchart: Process 18">
            <a:extLst>
              <a:ext uri="{FF2B5EF4-FFF2-40B4-BE49-F238E27FC236}">
                <a16:creationId xmlns:a16="http://schemas.microsoft.com/office/drawing/2014/main" id="{31056B33-D738-4EF7-89F5-0A9D73910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116" y="3566013"/>
            <a:ext cx="2209800" cy="714375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JFS-CCMEP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and Skill Building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Flowchart: Process 19">
            <a:extLst>
              <a:ext uri="{FF2B5EF4-FFF2-40B4-BE49-F238E27FC236}">
                <a16:creationId xmlns:a16="http://schemas.microsoft.com/office/drawing/2014/main" id="{610473C5-B48B-496C-AE79-229AD7871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116" y="4387206"/>
            <a:ext cx="2209800" cy="714375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OSU Extension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Nutrition &amp; Financial &amp; Social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1C24540-4774-47A8-A1D1-BBCEBB7E35DF}"/>
              </a:ext>
            </a:extLst>
          </p:cNvPr>
          <p:cNvCxnSpPr/>
          <p:nvPr/>
        </p:nvCxnSpPr>
        <p:spPr>
          <a:xfrm>
            <a:off x="5713473" y="856615"/>
            <a:ext cx="0" cy="321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D0CE584-6C1B-44F8-A1E4-AB77AAAE4449}"/>
              </a:ext>
            </a:extLst>
          </p:cNvPr>
          <p:cNvCxnSpPr>
            <a:cxnSpLocks/>
          </p:cNvCxnSpPr>
          <p:nvPr/>
        </p:nvCxnSpPr>
        <p:spPr>
          <a:xfrm>
            <a:off x="1762125" y="2119313"/>
            <a:ext cx="9046773" cy="39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51DF81D-9C3A-4D4C-9073-B86C196B177B}"/>
              </a:ext>
            </a:extLst>
          </p:cNvPr>
          <p:cNvCxnSpPr/>
          <p:nvPr/>
        </p:nvCxnSpPr>
        <p:spPr>
          <a:xfrm>
            <a:off x="5710776" y="1840865"/>
            <a:ext cx="0" cy="32131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802BCA-7F5B-4E7D-A9F7-5490C28F48FC}"/>
              </a:ext>
            </a:extLst>
          </p:cNvPr>
          <p:cNvCxnSpPr/>
          <p:nvPr/>
        </p:nvCxnSpPr>
        <p:spPr>
          <a:xfrm>
            <a:off x="10808898" y="2163074"/>
            <a:ext cx="0" cy="32131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B31B5B9-7E9A-4605-AA4C-E5002598981F}"/>
              </a:ext>
            </a:extLst>
          </p:cNvPr>
          <p:cNvCxnSpPr/>
          <p:nvPr/>
        </p:nvCxnSpPr>
        <p:spPr>
          <a:xfrm>
            <a:off x="7508036" y="2158430"/>
            <a:ext cx="0" cy="32131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887C7CC-B3C6-47E3-853F-B58144ED54DD}"/>
              </a:ext>
            </a:extLst>
          </p:cNvPr>
          <p:cNvCxnSpPr/>
          <p:nvPr/>
        </p:nvCxnSpPr>
        <p:spPr>
          <a:xfrm>
            <a:off x="4476750" y="2138871"/>
            <a:ext cx="0" cy="32131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F728C13-8AD3-4942-810E-0CCA0110C6A4}"/>
              </a:ext>
            </a:extLst>
          </p:cNvPr>
          <p:cNvCxnSpPr/>
          <p:nvPr/>
        </p:nvCxnSpPr>
        <p:spPr>
          <a:xfrm>
            <a:off x="1762125" y="2121852"/>
            <a:ext cx="0" cy="32131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" name="Flowchart: Terminator 28">
            <a:extLst>
              <a:ext uri="{FF2B5EF4-FFF2-40B4-BE49-F238E27FC236}">
                <a16:creationId xmlns:a16="http://schemas.microsoft.com/office/drawing/2014/main" id="{233F21E0-72B8-4A50-9BA6-8E485F375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75" y="3609043"/>
            <a:ext cx="2209800" cy="681813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CBHC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Assessments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Flowchart: Terminator 29">
            <a:extLst>
              <a:ext uri="{FF2B5EF4-FFF2-40B4-BE49-F238E27FC236}">
                <a16:creationId xmlns:a16="http://schemas.microsoft.com/office/drawing/2014/main" id="{2ABAB2B5-9AEB-43AF-8091-E958CCDA4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505" y="5012957"/>
            <a:ext cx="2045907" cy="637622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Kinship Support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10104CB6-DE9D-465D-B895-0FD1B1EF5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Flowchart: Process 18">
            <a:extLst>
              <a:ext uri="{FF2B5EF4-FFF2-40B4-BE49-F238E27FC236}">
                <a16:creationId xmlns:a16="http://schemas.microsoft.com/office/drawing/2014/main" id="{ABB6C1CC-326C-4635-B6B3-5C6A9FB75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4592" y="3406826"/>
            <a:ext cx="2209800" cy="714375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CCTA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Coordinated Transportation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Flowchart: Process 18">
            <a:extLst>
              <a:ext uri="{FF2B5EF4-FFF2-40B4-BE49-F238E27FC236}">
                <a16:creationId xmlns:a16="http://schemas.microsoft.com/office/drawing/2014/main" id="{0A417860-5ABC-4F2B-AA04-573683B2A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2939" y="3414970"/>
            <a:ext cx="2209800" cy="631254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Coshocton County Fatherhood Initiative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Prosocial Activities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Flowchart: Process 18">
            <a:extLst>
              <a:ext uri="{FF2B5EF4-FFF2-40B4-BE49-F238E27FC236}">
                <a16:creationId xmlns:a16="http://schemas.microsoft.com/office/drawing/2014/main" id="{E55846D5-79ED-484E-8064-EC7A9B81C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703" y="4177904"/>
            <a:ext cx="2209800" cy="714375"/>
          </a:xfrm>
          <a:prstGeom prst="flowChartTerminator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Step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cs typeface="Times New Roman" panose="02020603050405020304" pitchFamily="18" charset="0"/>
              </a:rPr>
              <a:t>Parent/Relationship Supports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112AE1A-EB12-4ED1-800C-98626F05410C}"/>
              </a:ext>
            </a:extLst>
          </p:cNvPr>
          <p:cNvSpPr/>
          <p:nvPr/>
        </p:nvSpPr>
        <p:spPr>
          <a:xfrm>
            <a:off x="8283616" y="1226568"/>
            <a:ext cx="2450955" cy="70783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u="sng" dirty="0">
                <a:solidFill>
                  <a:schemeClr val="tx1"/>
                </a:solidFill>
              </a:rPr>
              <a:t>Targeted Intervention Plan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T.I.P. (30-60-90 day family plans)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EFBA736-4018-4DE7-94B5-F06EE801BB82}"/>
              </a:ext>
            </a:extLst>
          </p:cNvPr>
          <p:cNvCxnSpPr>
            <a:stCxn id="16" idx="2"/>
            <a:endCxn id="2" idx="0"/>
          </p:cNvCxnSpPr>
          <p:nvPr/>
        </p:nvCxnSpPr>
        <p:spPr>
          <a:xfrm>
            <a:off x="8639858" y="1024901"/>
            <a:ext cx="869236" cy="201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Process 14">
            <a:extLst>
              <a:ext uri="{FF2B5EF4-FFF2-40B4-BE49-F238E27FC236}">
                <a16:creationId xmlns:a16="http://schemas.microsoft.com/office/drawing/2014/main" id="{7B9F4598-BF98-4509-AC33-0C0F89235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233" y="357938"/>
            <a:ext cx="1729068" cy="1399757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CRC ADVISORY BOARD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Law Enforcement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50" dirty="0"/>
              <a:t>Juvenile Justice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Behavioral Health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50" dirty="0"/>
              <a:t>Education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Child Welfare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92566E8-4810-43FA-92CA-B3758F4907B5}"/>
              </a:ext>
            </a:extLst>
          </p:cNvPr>
          <p:cNvCxnSpPr>
            <a:stCxn id="37" idx="2"/>
          </p:cNvCxnSpPr>
          <p:nvPr/>
        </p:nvCxnSpPr>
        <p:spPr>
          <a:xfrm>
            <a:off x="3109767" y="1757695"/>
            <a:ext cx="0" cy="3569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C762B72-2AF5-429E-8215-31EFA10F8C77}"/>
              </a:ext>
            </a:extLst>
          </p:cNvPr>
          <p:cNvCxnSpPr/>
          <p:nvPr/>
        </p:nvCxnSpPr>
        <p:spPr>
          <a:xfrm>
            <a:off x="4031856" y="610258"/>
            <a:ext cx="79913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EDA876F4-6022-4E13-8B16-D40B2F8ABC7E}"/>
              </a:ext>
            </a:extLst>
          </p:cNvPr>
          <p:cNvSpPr/>
          <p:nvPr/>
        </p:nvSpPr>
        <p:spPr>
          <a:xfrm>
            <a:off x="570648" y="349978"/>
            <a:ext cx="1347206" cy="1316004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>
                  <a:solidFill>
                    <a:schemeClr val="bg2">
                      <a:lumMod val="25000"/>
                    </a:schemeClr>
                  </a:solidFill>
                </a:ln>
              </a:rPr>
              <a:t>COMMUNITY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4A74E8D-0D7F-498E-A8FF-EA1FF0B867E6}"/>
              </a:ext>
            </a:extLst>
          </p:cNvPr>
          <p:cNvCxnSpPr>
            <a:stCxn id="42" idx="6"/>
          </p:cNvCxnSpPr>
          <p:nvPr/>
        </p:nvCxnSpPr>
        <p:spPr>
          <a:xfrm flipV="1">
            <a:off x="1917854" y="1000049"/>
            <a:ext cx="327379" cy="79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Process 12">
            <a:extLst>
              <a:ext uri="{FF2B5EF4-FFF2-40B4-BE49-F238E27FC236}">
                <a16:creationId xmlns:a16="http://schemas.microsoft.com/office/drawing/2014/main" id="{41F6AECD-8A77-4D00-9C20-48CB2A3EF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677" y="5807429"/>
            <a:ext cx="2102083" cy="735059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Specialized / Individualized Curriculums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Flowchart: Process 14">
            <a:extLst>
              <a:ext uri="{FF2B5EF4-FFF2-40B4-BE49-F238E27FC236}">
                <a16:creationId xmlns:a16="http://schemas.microsoft.com/office/drawing/2014/main" id="{67968E70-A009-43CA-9322-04280972E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2155" y="193022"/>
            <a:ext cx="1729068" cy="814958"/>
          </a:xfrm>
          <a:prstGeom prst="flowChart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Ongoing Review &amp; Development</a:t>
            </a:r>
            <a:r>
              <a:rPr kumimoji="0" lang="en-US" altLang="en-US" sz="11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08F3D30-63AE-4581-9FEB-77965E0EAC45}"/>
              </a:ext>
            </a:extLst>
          </p:cNvPr>
          <p:cNvCxnSpPr>
            <a:stCxn id="48" idx="2"/>
          </p:cNvCxnSpPr>
          <p:nvPr/>
        </p:nvCxnSpPr>
        <p:spPr>
          <a:xfrm flipH="1">
            <a:off x="9750399" y="1007980"/>
            <a:ext cx="936290" cy="218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14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19024</TotalTime>
  <Words>471</Words>
  <Application>Microsoft Office PowerPoint</Application>
  <PresentationFormat>Widescreen</PresentationFormat>
  <Paragraphs>149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Resource Center Pathways</vt:lpstr>
      <vt:lpstr>Core Pathways Youth</vt:lpstr>
      <vt:lpstr>PowerPoint Presentation</vt:lpstr>
      <vt:lpstr>Core Pathways For Adults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Leondra Davis</dc:creator>
  <cp:lastModifiedBy>Doug Schonauer</cp:lastModifiedBy>
  <cp:revision>47</cp:revision>
  <dcterms:created xsi:type="dcterms:W3CDTF">2023-09-22T12:42:11Z</dcterms:created>
  <dcterms:modified xsi:type="dcterms:W3CDTF">2023-12-21T14:59:15Z</dcterms:modified>
</cp:coreProperties>
</file>